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0985e07ca10485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ee26d890a034262"/>
  </p:sldMasterIdLst>
  <p:sldIdLst>
    <p:sldId xmlns:r="http://schemas.openxmlformats.org/officeDocument/2006/relationships" id="256" r:id="R2991e3720e3e45ef"/>
    <p:sldId xmlns:r="http://schemas.openxmlformats.org/officeDocument/2006/relationships" id="257" r:id="R2e522867503e4880"/>
    <p:sldId xmlns:r="http://schemas.openxmlformats.org/officeDocument/2006/relationships" id="258" r:id="R7e3cb1fbbcf64fdc"/>
    <p:sldId xmlns:r="http://schemas.openxmlformats.org/officeDocument/2006/relationships" id="259" r:id="R3fe6524f048a406e"/>
    <p:sldId xmlns:r="http://schemas.openxmlformats.org/officeDocument/2006/relationships" id="260" r:id="R7398348bb06544f2"/>
    <p:sldId xmlns:r="http://schemas.openxmlformats.org/officeDocument/2006/relationships" id="261" r:id="R03cfcbde129f4f56"/>
    <p:sldId xmlns:r="http://schemas.openxmlformats.org/officeDocument/2006/relationships" id="262" r:id="R4029348362874b7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ee26d890a034262" /><Relationship Type="http://schemas.openxmlformats.org/officeDocument/2006/relationships/slide" Target="/ppt/slides/slide1.xml" Id="R2991e3720e3e45ef" /><Relationship Type="http://schemas.openxmlformats.org/officeDocument/2006/relationships/slide" Target="/ppt/slides/slide2.xml" Id="R2e522867503e4880" /><Relationship Type="http://schemas.openxmlformats.org/officeDocument/2006/relationships/slide" Target="/ppt/slides/slide3.xml" Id="R7e3cb1fbbcf64fdc" /><Relationship Type="http://schemas.openxmlformats.org/officeDocument/2006/relationships/slide" Target="/ppt/slides/slide4.xml" Id="R3fe6524f048a406e" /><Relationship Type="http://schemas.openxmlformats.org/officeDocument/2006/relationships/slide" Target="/ppt/slides/slide5.xml" Id="R7398348bb06544f2" /><Relationship Type="http://schemas.openxmlformats.org/officeDocument/2006/relationships/slide" Target="/ppt/slides/slide6.xml" Id="R03cfcbde129f4f56" /><Relationship Type="http://schemas.openxmlformats.org/officeDocument/2006/relationships/slide" Target="/ppt/slides/slide7.xml" Id="R4029348362874b7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2de8885e90d4e4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5989f88a83444a3" /><Relationship Type="http://schemas.openxmlformats.org/officeDocument/2006/relationships/theme" Target="/ppt/slideMasters/theme/theme1.xml" Id="R3091064c8f61482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5989f88a83444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60b59e89ff046b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fc893364a9a4c5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e43a89adf54a4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bca6f5c154c8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6ee0bbf91e4401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b6165d55bf49e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a38096be5f495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EFFRA HOLDCO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EFFRA HOLDCO AS ble etablert [år] og holder til i Florø.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−1 980 000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246 226 000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10 122 101 000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10 122 206 000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C93 SOCIÉTÉ PAR ACTIONS SIMPLIFIÉE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NORWAY INFRA HOLDING COÖPERATIEF U.  –  40,1 %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KOMMUNAL LANDSPENSJONSKASSE GJENSIDIG FORSIKRINGSSELSKAP  –  19,9 %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Strandavegen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6905 Florø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932 058 677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EFFRA HOLDCO AS</a:t>
            </a:r>
          </a:p>
        </p:txBody>
      </p:sp>
    </p:spTree>
  </p:cSld>
  <p:clrMapOvr>
    <a:masterClrMapping xmlns:a="http://schemas.openxmlformats.org/drawingml/2006/main"/>
  </p:clrMapOvr>
</p:sld>
</file>