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4adeb0e4a94c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fafd7d16f418a"/>
  </p:sldMasterIdLst>
  <p:sldIdLst>
    <p:sldId xmlns:r="http://schemas.openxmlformats.org/officeDocument/2006/relationships" id="256" r:id="Rf097000407614d1e"/>
    <p:sldId xmlns:r="http://schemas.openxmlformats.org/officeDocument/2006/relationships" id="257" r:id="Rd7aef802e7874f3d"/>
    <p:sldId xmlns:r="http://schemas.openxmlformats.org/officeDocument/2006/relationships" id="258" r:id="R64f7dac8f2c84dba"/>
    <p:sldId xmlns:r="http://schemas.openxmlformats.org/officeDocument/2006/relationships" id="259" r:id="R54512c2bc02246d5"/>
    <p:sldId xmlns:r="http://schemas.openxmlformats.org/officeDocument/2006/relationships" id="260" r:id="R597b28b8c94746b4"/>
    <p:sldId xmlns:r="http://schemas.openxmlformats.org/officeDocument/2006/relationships" id="261" r:id="R9f33c2244d344b43"/>
    <p:sldId xmlns:r="http://schemas.openxmlformats.org/officeDocument/2006/relationships" id="262" r:id="Reaa29b4950284f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fafd7d16f418a" /><Relationship Type="http://schemas.openxmlformats.org/officeDocument/2006/relationships/slide" Target="/ppt/slides/slide1.xml" Id="Rf097000407614d1e" /><Relationship Type="http://schemas.openxmlformats.org/officeDocument/2006/relationships/slide" Target="/ppt/slides/slide2.xml" Id="Rd7aef802e7874f3d" /><Relationship Type="http://schemas.openxmlformats.org/officeDocument/2006/relationships/slide" Target="/ppt/slides/slide3.xml" Id="R64f7dac8f2c84dba" /><Relationship Type="http://schemas.openxmlformats.org/officeDocument/2006/relationships/slide" Target="/ppt/slides/slide4.xml" Id="R54512c2bc02246d5" /><Relationship Type="http://schemas.openxmlformats.org/officeDocument/2006/relationships/slide" Target="/ppt/slides/slide5.xml" Id="R597b28b8c94746b4" /><Relationship Type="http://schemas.openxmlformats.org/officeDocument/2006/relationships/slide" Target="/ppt/slides/slide6.xml" Id="R9f33c2244d344b43" /><Relationship Type="http://schemas.openxmlformats.org/officeDocument/2006/relationships/slide" Target="/ppt/slides/slide7.xml" Id="Reaa29b4950284f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d1969255f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092e6a9054a16" /><Relationship Type="http://schemas.openxmlformats.org/officeDocument/2006/relationships/theme" Target="/ppt/slideMasters/theme/theme1.xml" Id="R034766cb0b724f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c092e6a9054a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8268c2cdc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27922bb9f47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a07e2870949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d2a1d984c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67b008d1b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eb98b9b0d40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ce68a2ca9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APPOTEKET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APPOTEKET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5 221 498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−13 209 601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−13 869 812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−10 098 571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5 179 529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INDIVIDUAL HEALTH SYSTEMS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APPOTEKET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932 059 150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APPOTEKET AS</a:t>
            </a:r>
          </a:p>
        </p:txBody>
      </p:sp>
    </p:spTree>
  </p:cSld>
  <p:clrMapOvr>
    <a:masterClrMapping xmlns:a="http://schemas.openxmlformats.org/drawingml/2006/main"/>
  </p:clrMapOvr>
</p:sld>
</file>