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3f4299cc5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acdae80834400"/>
  </p:sldMasterIdLst>
  <p:sldIdLst>
    <p:sldId xmlns:r="http://schemas.openxmlformats.org/officeDocument/2006/relationships" id="256" r:id="R80d3b7d2bbbc4898"/>
    <p:sldId xmlns:r="http://schemas.openxmlformats.org/officeDocument/2006/relationships" id="257" r:id="Raa9cd4bb76424ede"/>
    <p:sldId xmlns:r="http://schemas.openxmlformats.org/officeDocument/2006/relationships" id="258" r:id="R7db5bf849a524b33"/>
    <p:sldId xmlns:r="http://schemas.openxmlformats.org/officeDocument/2006/relationships" id="259" r:id="R80d9a6993e614eef"/>
    <p:sldId xmlns:r="http://schemas.openxmlformats.org/officeDocument/2006/relationships" id="260" r:id="R5763e04fd9ea4d26"/>
    <p:sldId xmlns:r="http://schemas.openxmlformats.org/officeDocument/2006/relationships" id="261" r:id="R9fa7498ea5cb4fc2"/>
    <p:sldId xmlns:r="http://schemas.openxmlformats.org/officeDocument/2006/relationships" id="262" r:id="Ra77670709ba048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acdae80834400" /><Relationship Type="http://schemas.openxmlformats.org/officeDocument/2006/relationships/slide" Target="/ppt/slides/slide1.xml" Id="R80d3b7d2bbbc4898" /><Relationship Type="http://schemas.openxmlformats.org/officeDocument/2006/relationships/slide" Target="/ppt/slides/slide2.xml" Id="Raa9cd4bb76424ede" /><Relationship Type="http://schemas.openxmlformats.org/officeDocument/2006/relationships/slide" Target="/ppt/slides/slide3.xml" Id="R7db5bf849a524b33" /><Relationship Type="http://schemas.openxmlformats.org/officeDocument/2006/relationships/slide" Target="/ppt/slides/slide4.xml" Id="R80d9a6993e614eef" /><Relationship Type="http://schemas.openxmlformats.org/officeDocument/2006/relationships/slide" Target="/ppt/slides/slide5.xml" Id="R5763e04fd9ea4d26" /><Relationship Type="http://schemas.openxmlformats.org/officeDocument/2006/relationships/slide" Target="/ppt/slides/slide6.xml" Id="R9fa7498ea5cb4fc2" /><Relationship Type="http://schemas.openxmlformats.org/officeDocument/2006/relationships/slide" Target="/ppt/slides/slide7.xml" Id="Ra77670709ba048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d1004b9b3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aaba135547bc" /><Relationship Type="http://schemas.openxmlformats.org/officeDocument/2006/relationships/theme" Target="/ppt/slideMasters/theme/theme1.xml" Id="Rd534cb7e5b8a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0aaba1355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9b289d89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ca47f4ed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4b8bb3d6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ca55a0e5f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72190923f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6406ca16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3e87b604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EIENDOMSSPAR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7 542 200 000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20 176 800 000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EIENDOM AS  –  55,3 %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STRAEN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PIWJK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CGS HOLDING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932 064 308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