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2cacaf0a3e47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e83d29286d4c14"/>
  </p:sldMasterIdLst>
  <p:sldIdLst>
    <p:sldId xmlns:r="http://schemas.openxmlformats.org/officeDocument/2006/relationships" id="256" r:id="R6cbc7178d0514a4a"/>
    <p:sldId xmlns:r="http://schemas.openxmlformats.org/officeDocument/2006/relationships" id="257" r:id="R14b919bd3fbe4786"/>
    <p:sldId xmlns:r="http://schemas.openxmlformats.org/officeDocument/2006/relationships" id="258" r:id="R1daa5d9b17854886"/>
    <p:sldId xmlns:r="http://schemas.openxmlformats.org/officeDocument/2006/relationships" id="259" r:id="Rf7ffaa1b342f419c"/>
    <p:sldId xmlns:r="http://schemas.openxmlformats.org/officeDocument/2006/relationships" id="260" r:id="R59d8f01673a248df"/>
    <p:sldId xmlns:r="http://schemas.openxmlformats.org/officeDocument/2006/relationships" id="261" r:id="Rcddd43b3df4a4b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e83d29286d4c14" /><Relationship Type="http://schemas.openxmlformats.org/officeDocument/2006/relationships/slide" Target="/ppt/slides/slide1.xml" Id="R6cbc7178d0514a4a" /><Relationship Type="http://schemas.openxmlformats.org/officeDocument/2006/relationships/slide" Target="/ppt/slides/slide2.xml" Id="R14b919bd3fbe4786" /><Relationship Type="http://schemas.openxmlformats.org/officeDocument/2006/relationships/slide" Target="/ppt/slides/slide3.xml" Id="R1daa5d9b17854886" /><Relationship Type="http://schemas.openxmlformats.org/officeDocument/2006/relationships/slide" Target="/ppt/slides/slide4.xml" Id="Rf7ffaa1b342f419c" /><Relationship Type="http://schemas.openxmlformats.org/officeDocument/2006/relationships/slide" Target="/ppt/slides/slide5.xml" Id="R59d8f01673a248df" /><Relationship Type="http://schemas.openxmlformats.org/officeDocument/2006/relationships/slide" Target="/ppt/slides/slide6.xml" Id="Rcddd43b3df4a4b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e1ab8a28e04e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17c32d70b4795" /><Relationship Type="http://schemas.openxmlformats.org/officeDocument/2006/relationships/theme" Target="/ppt/slideMasters/theme/theme1.xml" Id="R3a3a64cf804e4d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f17c32d70b47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a4f6ab49048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5ec76a08f43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8fb932c464e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6b72b88ef47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717a06eac4c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e3f2f3b9e49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 REGNSKAP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7 637 755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440 208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364 952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1 633 950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1553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80 90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932 065 215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 REGNSKAP AS</a:t>
            </a:r>
          </a:p>
        </p:txBody>
      </p:sp>
    </p:spTree>
  </p:cSld>
  <p:clrMapOvr>
    <a:masterClrMapping xmlns:a="http://schemas.openxmlformats.org/drawingml/2006/main"/>
  </p:clrMapOvr>
</p:sld>
</file>