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17ea26901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bf8cca21d340a0"/>
  </p:sldMasterIdLst>
  <p:sldIdLst>
    <p:sldId xmlns:r="http://schemas.openxmlformats.org/officeDocument/2006/relationships" id="256" r:id="R01e31569b4cd4195"/>
    <p:sldId xmlns:r="http://schemas.openxmlformats.org/officeDocument/2006/relationships" id="257" r:id="R6f743dd81e1046cc"/>
    <p:sldId xmlns:r="http://schemas.openxmlformats.org/officeDocument/2006/relationships" id="258" r:id="Re588054e5599458e"/>
    <p:sldId xmlns:r="http://schemas.openxmlformats.org/officeDocument/2006/relationships" id="259" r:id="R5e545829c91a428f"/>
    <p:sldId xmlns:r="http://schemas.openxmlformats.org/officeDocument/2006/relationships" id="260" r:id="R9f666cb8f8194b4e"/>
    <p:sldId xmlns:r="http://schemas.openxmlformats.org/officeDocument/2006/relationships" id="261" r:id="R496a797dab1440fb"/>
    <p:sldId xmlns:r="http://schemas.openxmlformats.org/officeDocument/2006/relationships" id="262" r:id="Ra5ddf78b066f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f8cca21d340a0" /><Relationship Type="http://schemas.openxmlformats.org/officeDocument/2006/relationships/slide" Target="/ppt/slides/slide1.xml" Id="R01e31569b4cd4195" /><Relationship Type="http://schemas.openxmlformats.org/officeDocument/2006/relationships/slide" Target="/ppt/slides/slide2.xml" Id="R6f743dd81e1046cc" /><Relationship Type="http://schemas.openxmlformats.org/officeDocument/2006/relationships/slide" Target="/ppt/slides/slide3.xml" Id="Re588054e5599458e" /><Relationship Type="http://schemas.openxmlformats.org/officeDocument/2006/relationships/slide" Target="/ppt/slides/slide4.xml" Id="R5e545829c91a428f" /><Relationship Type="http://schemas.openxmlformats.org/officeDocument/2006/relationships/slide" Target="/ppt/slides/slide5.xml" Id="R9f666cb8f8194b4e" /><Relationship Type="http://schemas.openxmlformats.org/officeDocument/2006/relationships/slide" Target="/ppt/slides/slide6.xml" Id="R496a797dab1440fb" /><Relationship Type="http://schemas.openxmlformats.org/officeDocument/2006/relationships/slide" Target="/ppt/slides/slide7.xml" Id="Ra5ddf78b066f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4c9f143dc42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bf80e6b3745cb" /><Relationship Type="http://schemas.openxmlformats.org/officeDocument/2006/relationships/theme" Target="/ppt/slideMasters/theme/theme1.xml" Id="R279ca7e68ed9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bf80e6b37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ce206ba9c43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fa6daa4f44f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c543b33d0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37ed15ec245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0520e394a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52b38d59f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377b5a1d847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BILFINGER ISP OFFSHORE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BILFINGER ISP OFFSHORE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BILFINGER ISP OFFSHORE NORWAY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BILFINGER ISP OFFSHORE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BILFINGER ISP OFFSHORE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BILFINGER ISP OFFSHORE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2 362 591 000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158 756 000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140 077 000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2 284 555 000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2 865 232 000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BILFINGER ISP OFFSHORE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BILFINGER 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BILFINGER ISP OFFSHORE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Kanalarmen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02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firmapost.bispn@bilfinger.com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www.bilfinger.com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932 066 351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BILFINGER ISP OFFSHORE NORWAY AS</a:t>
            </a:r>
          </a:p>
        </p:txBody>
      </p:sp>
    </p:spTree>
  </p:cSld>
  <p:clrMapOvr>
    <a:masterClrMapping xmlns:a="http://schemas.openxmlformats.org/drawingml/2006/main"/>
  </p:clrMapOvr>
</p:sld>
</file>