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c12d466a4740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df793522394238"/>
  </p:sldMasterIdLst>
  <p:sldIdLst>
    <p:sldId xmlns:r="http://schemas.openxmlformats.org/officeDocument/2006/relationships" id="256" r:id="Ra241efd4973245d4"/>
    <p:sldId xmlns:r="http://schemas.openxmlformats.org/officeDocument/2006/relationships" id="257" r:id="R025725f63e674a46"/>
    <p:sldId xmlns:r="http://schemas.openxmlformats.org/officeDocument/2006/relationships" id="258" r:id="R5c3becee9568401e"/>
    <p:sldId xmlns:r="http://schemas.openxmlformats.org/officeDocument/2006/relationships" id="259" r:id="R3caced8db48145a9"/>
    <p:sldId xmlns:r="http://schemas.openxmlformats.org/officeDocument/2006/relationships" id="260" r:id="R7918f98eaa2c41a3"/>
    <p:sldId xmlns:r="http://schemas.openxmlformats.org/officeDocument/2006/relationships" id="261" r:id="Ra23cf8ce597e4d74"/>
    <p:sldId xmlns:r="http://schemas.openxmlformats.org/officeDocument/2006/relationships" id="262" r:id="R43bcaf3cccd540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df793522394238" /><Relationship Type="http://schemas.openxmlformats.org/officeDocument/2006/relationships/slide" Target="/ppt/slides/slide1.xml" Id="Ra241efd4973245d4" /><Relationship Type="http://schemas.openxmlformats.org/officeDocument/2006/relationships/slide" Target="/ppt/slides/slide2.xml" Id="R025725f63e674a46" /><Relationship Type="http://schemas.openxmlformats.org/officeDocument/2006/relationships/slide" Target="/ppt/slides/slide3.xml" Id="R5c3becee9568401e" /><Relationship Type="http://schemas.openxmlformats.org/officeDocument/2006/relationships/slide" Target="/ppt/slides/slide4.xml" Id="R3caced8db48145a9" /><Relationship Type="http://schemas.openxmlformats.org/officeDocument/2006/relationships/slide" Target="/ppt/slides/slide5.xml" Id="R7918f98eaa2c41a3" /><Relationship Type="http://schemas.openxmlformats.org/officeDocument/2006/relationships/slide" Target="/ppt/slides/slide6.xml" Id="Ra23cf8ce597e4d74" /><Relationship Type="http://schemas.openxmlformats.org/officeDocument/2006/relationships/slide" Target="/ppt/slides/slide7.xml" Id="R43bcaf3cccd540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f4783ccf5e45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0019c41384750" /><Relationship Type="http://schemas.openxmlformats.org/officeDocument/2006/relationships/theme" Target="/ppt/slideMasters/theme/theme1.xml" Id="R20a59ca0c1f041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b0019c413847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ed3c46ee641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89968291f42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815307d1942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406e4d6c848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ed9c8868244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5b12504874b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ee0055c874e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 REVISJON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107 970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−64 006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235 960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S-R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Slettaveien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1553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80 90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932 068 613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REVISJON AS</a:t>
            </a:r>
          </a:p>
        </p:txBody>
      </p:sp>
    </p:spTree>
  </p:cSld>
  <p:clrMapOvr>
    <a:masterClrMapping xmlns:a="http://schemas.openxmlformats.org/drawingml/2006/main"/>
  </p:clrMapOvr>
</p:sld>
</file>