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589bb8f16340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58ae6398ab4b47"/>
  </p:sldMasterIdLst>
  <p:sldIdLst>
    <p:sldId xmlns:r="http://schemas.openxmlformats.org/officeDocument/2006/relationships" id="256" r:id="R0e0a073ecdba45a4"/>
    <p:sldId xmlns:r="http://schemas.openxmlformats.org/officeDocument/2006/relationships" id="257" r:id="R9571e6faa3dd4d72"/>
    <p:sldId xmlns:r="http://schemas.openxmlformats.org/officeDocument/2006/relationships" id="258" r:id="R5ae6cd3a7ed54544"/>
    <p:sldId xmlns:r="http://schemas.openxmlformats.org/officeDocument/2006/relationships" id="259" r:id="R2c3e0990768c4529"/>
    <p:sldId xmlns:r="http://schemas.openxmlformats.org/officeDocument/2006/relationships" id="260" r:id="Rf34875d5db4249f2"/>
    <p:sldId xmlns:r="http://schemas.openxmlformats.org/officeDocument/2006/relationships" id="261" r:id="R9b40ded58bba4d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58ae6398ab4b47" /><Relationship Type="http://schemas.openxmlformats.org/officeDocument/2006/relationships/slide" Target="/ppt/slides/slide1.xml" Id="R0e0a073ecdba45a4" /><Relationship Type="http://schemas.openxmlformats.org/officeDocument/2006/relationships/slide" Target="/ppt/slides/slide2.xml" Id="R9571e6faa3dd4d72" /><Relationship Type="http://schemas.openxmlformats.org/officeDocument/2006/relationships/slide" Target="/ppt/slides/slide3.xml" Id="R5ae6cd3a7ed54544" /><Relationship Type="http://schemas.openxmlformats.org/officeDocument/2006/relationships/slide" Target="/ppt/slides/slide4.xml" Id="R2c3e0990768c4529" /><Relationship Type="http://schemas.openxmlformats.org/officeDocument/2006/relationships/slide" Target="/ppt/slides/slide5.xml" Id="Rf34875d5db4249f2" /><Relationship Type="http://schemas.openxmlformats.org/officeDocument/2006/relationships/slide" Target="/ppt/slides/slide6.xml" Id="R9b40ded58bba4d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cdb181e15f43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e71459c35474f" /><Relationship Type="http://schemas.openxmlformats.org/officeDocument/2006/relationships/theme" Target="/ppt/slideMasters/theme/theme1.xml" Id="R29a76259228149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7e71459c3547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fb5cc97b946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0c30fab0149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335ea50d74d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033af477f4b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1446eec1143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e7041ad494f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ART3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ART3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ART3 ENTREPRENØR AS ble etablert [år] og holder til i 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ART3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ART3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ART3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4 471 938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404 342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ART3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Homlenvegen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2072 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932 075 059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ART3 ENTREPRENØR AS</a:t>
            </a:r>
          </a:p>
        </p:txBody>
      </p:sp>
    </p:spTree>
  </p:cSld>
  <p:clrMapOvr>
    <a:masterClrMapping xmlns:a="http://schemas.openxmlformats.org/drawingml/2006/main"/>
  </p:clrMapOvr>
</p:sld>
</file>