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83792e812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ad505b0354dc5"/>
  </p:sldMasterIdLst>
  <p:sldIdLst>
    <p:sldId xmlns:r="http://schemas.openxmlformats.org/officeDocument/2006/relationships" id="256" r:id="R4cd4833d5edf4082"/>
    <p:sldId xmlns:r="http://schemas.openxmlformats.org/officeDocument/2006/relationships" id="257" r:id="Rf4e315471e16493d"/>
    <p:sldId xmlns:r="http://schemas.openxmlformats.org/officeDocument/2006/relationships" id="258" r:id="R2427377c46254a7d"/>
    <p:sldId xmlns:r="http://schemas.openxmlformats.org/officeDocument/2006/relationships" id="259" r:id="R0c8d497ad81b4b59"/>
    <p:sldId xmlns:r="http://schemas.openxmlformats.org/officeDocument/2006/relationships" id="260" r:id="R84e8572abfe94edb"/>
    <p:sldId xmlns:r="http://schemas.openxmlformats.org/officeDocument/2006/relationships" id="261" r:id="R69525ba6c552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ad505b0354dc5" /><Relationship Type="http://schemas.openxmlformats.org/officeDocument/2006/relationships/slide" Target="/ppt/slides/slide1.xml" Id="R4cd4833d5edf4082" /><Relationship Type="http://schemas.openxmlformats.org/officeDocument/2006/relationships/slide" Target="/ppt/slides/slide2.xml" Id="Rf4e315471e16493d" /><Relationship Type="http://schemas.openxmlformats.org/officeDocument/2006/relationships/slide" Target="/ppt/slides/slide3.xml" Id="R2427377c46254a7d" /><Relationship Type="http://schemas.openxmlformats.org/officeDocument/2006/relationships/slide" Target="/ppt/slides/slide4.xml" Id="R0c8d497ad81b4b59" /><Relationship Type="http://schemas.openxmlformats.org/officeDocument/2006/relationships/slide" Target="/ppt/slides/slide5.xml" Id="R84e8572abfe94edb" /><Relationship Type="http://schemas.openxmlformats.org/officeDocument/2006/relationships/slide" Target="/ppt/slides/slide6.xml" Id="R69525ba6c552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b8d3ee45a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10f5123d4a2b" /><Relationship Type="http://schemas.openxmlformats.org/officeDocument/2006/relationships/theme" Target="/ppt/slideMasters/theme/theme1.xml" Id="R02abafec5ae4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a10f5123d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7cff749f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13df81b9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0ac8fef9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113320ff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073fc109a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e3e8331a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 REGNSKAP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Hvamstubben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932 079 119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REGNSKAP AS</a:t>
            </a:r>
          </a:p>
        </p:txBody>
      </p:sp>
    </p:spTree>
  </p:cSld>
  <p:clrMapOvr>
    <a:masterClrMapping xmlns:a="http://schemas.openxmlformats.org/drawingml/2006/main"/>
  </p:clrMapOvr>
</p:sld>
</file>