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16ed5d163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ff6371780495d"/>
  </p:sldMasterIdLst>
  <p:sldIdLst>
    <p:sldId xmlns:r="http://schemas.openxmlformats.org/officeDocument/2006/relationships" id="256" r:id="R9c219e6281484472"/>
    <p:sldId xmlns:r="http://schemas.openxmlformats.org/officeDocument/2006/relationships" id="257" r:id="R34db636053d34b0a"/>
    <p:sldId xmlns:r="http://schemas.openxmlformats.org/officeDocument/2006/relationships" id="258" r:id="R6acaba3893b245cf"/>
    <p:sldId xmlns:r="http://schemas.openxmlformats.org/officeDocument/2006/relationships" id="259" r:id="Raa14ff0433684693"/>
    <p:sldId xmlns:r="http://schemas.openxmlformats.org/officeDocument/2006/relationships" id="260" r:id="R7b566cfd72dc4f07"/>
    <p:sldId xmlns:r="http://schemas.openxmlformats.org/officeDocument/2006/relationships" id="261" r:id="Rd097d1afa79744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ff6371780495d" /><Relationship Type="http://schemas.openxmlformats.org/officeDocument/2006/relationships/slide" Target="/ppt/slides/slide1.xml" Id="R9c219e6281484472" /><Relationship Type="http://schemas.openxmlformats.org/officeDocument/2006/relationships/slide" Target="/ppt/slides/slide2.xml" Id="R34db636053d34b0a" /><Relationship Type="http://schemas.openxmlformats.org/officeDocument/2006/relationships/slide" Target="/ppt/slides/slide3.xml" Id="R6acaba3893b245cf" /><Relationship Type="http://schemas.openxmlformats.org/officeDocument/2006/relationships/slide" Target="/ppt/slides/slide4.xml" Id="Raa14ff0433684693" /><Relationship Type="http://schemas.openxmlformats.org/officeDocument/2006/relationships/slide" Target="/ppt/slides/slide5.xml" Id="R7b566cfd72dc4f07" /><Relationship Type="http://schemas.openxmlformats.org/officeDocument/2006/relationships/slide" Target="/ppt/slides/slide6.xml" Id="Rd097d1afa79744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6214ced9e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483f6fa4a49ba" /><Relationship Type="http://schemas.openxmlformats.org/officeDocument/2006/relationships/theme" Target="/ppt/slideMasters/theme/theme1.xml" Id="R74468ffab0d3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483f6fa4a49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ee87e03e4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a6639cf6e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c99eb778b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985280bba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931a321d546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317f32352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KVT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KVT SOLUTIONS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4 664 340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3 046 474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Fjellmoveien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932 081 865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KVT SOLUTIONS AS</a:t>
            </a:r>
          </a:p>
        </p:txBody>
      </p:sp>
    </p:spTree>
  </p:cSld>
  <p:clrMapOvr>
    <a:masterClrMapping xmlns:a="http://schemas.openxmlformats.org/drawingml/2006/main"/>
  </p:clrMapOvr>
</p:sld>
</file>