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c488c6d69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b81f26f6f4fd5"/>
  </p:sldMasterIdLst>
  <p:sldIdLst>
    <p:sldId xmlns:r="http://schemas.openxmlformats.org/officeDocument/2006/relationships" id="256" r:id="Rb0e1522ef48a4c91"/>
    <p:sldId xmlns:r="http://schemas.openxmlformats.org/officeDocument/2006/relationships" id="257" r:id="Rac4d35af6fbc4281"/>
    <p:sldId xmlns:r="http://schemas.openxmlformats.org/officeDocument/2006/relationships" id="258" r:id="R40a58e29ce77422f"/>
    <p:sldId xmlns:r="http://schemas.openxmlformats.org/officeDocument/2006/relationships" id="259" r:id="R36471f41fb9e4bfd"/>
    <p:sldId xmlns:r="http://schemas.openxmlformats.org/officeDocument/2006/relationships" id="260" r:id="R41647995c3b94db8"/>
    <p:sldId xmlns:r="http://schemas.openxmlformats.org/officeDocument/2006/relationships" id="261" r:id="Rdd667b766b2d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b81f26f6f4fd5" /><Relationship Type="http://schemas.openxmlformats.org/officeDocument/2006/relationships/slide" Target="/ppt/slides/slide1.xml" Id="Rb0e1522ef48a4c91" /><Relationship Type="http://schemas.openxmlformats.org/officeDocument/2006/relationships/slide" Target="/ppt/slides/slide2.xml" Id="Rac4d35af6fbc4281" /><Relationship Type="http://schemas.openxmlformats.org/officeDocument/2006/relationships/slide" Target="/ppt/slides/slide3.xml" Id="R40a58e29ce77422f" /><Relationship Type="http://schemas.openxmlformats.org/officeDocument/2006/relationships/slide" Target="/ppt/slides/slide4.xml" Id="R36471f41fb9e4bfd" /><Relationship Type="http://schemas.openxmlformats.org/officeDocument/2006/relationships/slide" Target="/ppt/slides/slide5.xml" Id="R41647995c3b94db8" /><Relationship Type="http://schemas.openxmlformats.org/officeDocument/2006/relationships/slide" Target="/ppt/slides/slide6.xml" Id="Rdd667b766b2d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d98c3cf16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f932cf5284d0e" /><Relationship Type="http://schemas.openxmlformats.org/officeDocument/2006/relationships/theme" Target="/ppt/slideMasters/theme/theme1.xml" Id="Rcaffd7e950fd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f932cf528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049d55b68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fb4d6a0ba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a5380f074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29343f225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a18b0716642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9b279618d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1 226 443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2 916 931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932 082 837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 AS</a:t>
            </a:r>
          </a:p>
        </p:txBody>
      </p:sp>
    </p:spTree>
  </p:cSld>
  <p:clrMapOvr>
    <a:masterClrMapping xmlns:a="http://schemas.openxmlformats.org/drawingml/2006/main"/>
  </p:clrMapOvr>
</p:sld>
</file>