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04b379866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05744a5f240b4"/>
  </p:sldMasterIdLst>
  <p:sldIdLst>
    <p:sldId xmlns:r="http://schemas.openxmlformats.org/officeDocument/2006/relationships" id="256" r:id="Rdb77760093a94c04"/>
    <p:sldId xmlns:r="http://schemas.openxmlformats.org/officeDocument/2006/relationships" id="257" r:id="R883935741bb44057"/>
    <p:sldId xmlns:r="http://schemas.openxmlformats.org/officeDocument/2006/relationships" id="258" r:id="Rc2279c01ced84440"/>
    <p:sldId xmlns:r="http://schemas.openxmlformats.org/officeDocument/2006/relationships" id="259" r:id="Rec5d33866208420d"/>
    <p:sldId xmlns:r="http://schemas.openxmlformats.org/officeDocument/2006/relationships" id="260" r:id="Re8cbf8e909a241fc"/>
    <p:sldId xmlns:r="http://schemas.openxmlformats.org/officeDocument/2006/relationships" id="261" r:id="R1d45305eab10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05744a5f240b4" /><Relationship Type="http://schemas.openxmlformats.org/officeDocument/2006/relationships/slide" Target="/ppt/slides/slide1.xml" Id="Rdb77760093a94c04" /><Relationship Type="http://schemas.openxmlformats.org/officeDocument/2006/relationships/slide" Target="/ppt/slides/slide2.xml" Id="R883935741bb44057" /><Relationship Type="http://schemas.openxmlformats.org/officeDocument/2006/relationships/slide" Target="/ppt/slides/slide3.xml" Id="Rc2279c01ced84440" /><Relationship Type="http://schemas.openxmlformats.org/officeDocument/2006/relationships/slide" Target="/ppt/slides/slide4.xml" Id="Rec5d33866208420d" /><Relationship Type="http://schemas.openxmlformats.org/officeDocument/2006/relationships/slide" Target="/ppt/slides/slide5.xml" Id="Re8cbf8e909a241fc" /><Relationship Type="http://schemas.openxmlformats.org/officeDocument/2006/relationships/slide" Target="/ppt/slides/slide6.xml" Id="R1d45305eab10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ccf261ccd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20c1df6394a3a" /><Relationship Type="http://schemas.openxmlformats.org/officeDocument/2006/relationships/theme" Target="/ppt/slideMasters/theme/theme1.xml" Id="R9a0139ae765e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20c1df6394a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47ad2d5549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233c8ee3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a93ba577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a3ce185b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a8462b078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707998f02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ØVRE EIKER FJELLSPRENGNING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EIKER FJELLSPRENGNING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24 545 413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4 200 260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FJELLSPRENGNING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932 084 732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ØVRE EIKER FJELLSPRENGNING AS</a:t>
            </a:r>
          </a:p>
        </p:txBody>
      </p:sp>
    </p:spTree>
  </p:cSld>
  <p:clrMapOvr>
    <a:masterClrMapping xmlns:a="http://schemas.openxmlformats.org/drawingml/2006/main"/>
  </p:clrMapOvr>
</p:sld>
</file>