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fe7646f73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4d6ac1d3b4f37"/>
  </p:sldMasterIdLst>
  <p:sldIdLst>
    <p:sldId xmlns:r="http://schemas.openxmlformats.org/officeDocument/2006/relationships" id="256" r:id="R6ef5354f59db4157"/>
    <p:sldId xmlns:r="http://schemas.openxmlformats.org/officeDocument/2006/relationships" id="257" r:id="R1848e69a58c44869"/>
    <p:sldId xmlns:r="http://schemas.openxmlformats.org/officeDocument/2006/relationships" id="258" r:id="R626f1b4c9063495a"/>
    <p:sldId xmlns:r="http://schemas.openxmlformats.org/officeDocument/2006/relationships" id="259" r:id="R77889aa1160f482b"/>
    <p:sldId xmlns:r="http://schemas.openxmlformats.org/officeDocument/2006/relationships" id="260" r:id="R8161bd5713464552"/>
    <p:sldId xmlns:r="http://schemas.openxmlformats.org/officeDocument/2006/relationships" id="261" r:id="Rdcd83edf118b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4d6ac1d3b4f37" /><Relationship Type="http://schemas.openxmlformats.org/officeDocument/2006/relationships/slide" Target="/ppt/slides/slide1.xml" Id="R6ef5354f59db4157" /><Relationship Type="http://schemas.openxmlformats.org/officeDocument/2006/relationships/slide" Target="/ppt/slides/slide2.xml" Id="R1848e69a58c44869" /><Relationship Type="http://schemas.openxmlformats.org/officeDocument/2006/relationships/slide" Target="/ppt/slides/slide3.xml" Id="R626f1b4c9063495a" /><Relationship Type="http://schemas.openxmlformats.org/officeDocument/2006/relationships/slide" Target="/ppt/slides/slide4.xml" Id="R77889aa1160f482b" /><Relationship Type="http://schemas.openxmlformats.org/officeDocument/2006/relationships/slide" Target="/ppt/slides/slide5.xml" Id="R8161bd5713464552" /><Relationship Type="http://schemas.openxmlformats.org/officeDocument/2006/relationships/slide" Target="/ppt/slides/slide6.xml" Id="Rdcd83edf118b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92fdb5031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044194924518" /><Relationship Type="http://schemas.openxmlformats.org/officeDocument/2006/relationships/theme" Target="/ppt/slideMasters/theme/theme1.xml" Id="R187a93178b91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004419492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c0fa0c4b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47539070f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698017fa0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5d982bf59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a215af64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9021ba9c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JØRGENSEN OG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OG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OG JØRGENSEN AS ble etablert [år] og holder til i Torp.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OG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OG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OG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70 324 064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2 431 419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20 230 565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36 245 852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OG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Strykerveien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1658 Torp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932 086 158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JØRGENSEN OG JØRGENSEN AS</a:t>
            </a:r>
          </a:p>
        </p:txBody>
      </p:sp>
    </p:spTree>
  </p:cSld>
  <p:clrMapOvr>
    <a:masterClrMapping xmlns:a="http://schemas.openxmlformats.org/drawingml/2006/main"/>
  </p:clrMapOvr>
</p:sld>
</file>