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0d1a0130544c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056748a03b462a"/>
  </p:sldMasterIdLst>
  <p:sldIdLst>
    <p:sldId xmlns:r="http://schemas.openxmlformats.org/officeDocument/2006/relationships" id="256" r:id="R8958625e096a4705"/>
    <p:sldId xmlns:r="http://schemas.openxmlformats.org/officeDocument/2006/relationships" id="257" r:id="Rbbe0d0f4134e4aac"/>
    <p:sldId xmlns:r="http://schemas.openxmlformats.org/officeDocument/2006/relationships" id="258" r:id="R628a4c452c4f4d97"/>
    <p:sldId xmlns:r="http://schemas.openxmlformats.org/officeDocument/2006/relationships" id="259" r:id="Rae5710470b474b6f"/>
    <p:sldId xmlns:r="http://schemas.openxmlformats.org/officeDocument/2006/relationships" id="260" r:id="R3d7b4fba5d1548c1"/>
    <p:sldId xmlns:r="http://schemas.openxmlformats.org/officeDocument/2006/relationships" id="261" r:id="R00132e4c20054f4f"/>
    <p:sldId xmlns:r="http://schemas.openxmlformats.org/officeDocument/2006/relationships" id="262" r:id="R99e8624f72bc45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056748a03b462a" /><Relationship Type="http://schemas.openxmlformats.org/officeDocument/2006/relationships/slide" Target="/ppt/slides/slide1.xml" Id="R8958625e096a4705" /><Relationship Type="http://schemas.openxmlformats.org/officeDocument/2006/relationships/slide" Target="/ppt/slides/slide2.xml" Id="Rbbe0d0f4134e4aac" /><Relationship Type="http://schemas.openxmlformats.org/officeDocument/2006/relationships/slide" Target="/ppt/slides/slide3.xml" Id="R628a4c452c4f4d97" /><Relationship Type="http://schemas.openxmlformats.org/officeDocument/2006/relationships/slide" Target="/ppt/slides/slide4.xml" Id="Rae5710470b474b6f" /><Relationship Type="http://schemas.openxmlformats.org/officeDocument/2006/relationships/slide" Target="/ppt/slides/slide5.xml" Id="R3d7b4fba5d1548c1" /><Relationship Type="http://schemas.openxmlformats.org/officeDocument/2006/relationships/slide" Target="/ppt/slides/slide6.xml" Id="R00132e4c20054f4f" /><Relationship Type="http://schemas.openxmlformats.org/officeDocument/2006/relationships/slide" Target="/ppt/slides/slide7.xml" Id="R99e8624f72bc45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b2f99f59844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2206485be4919" /><Relationship Type="http://schemas.openxmlformats.org/officeDocument/2006/relationships/theme" Target="/ppt/slideMasters/theme/theme1.xml" Id="R154eca3b453748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22206485be49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81de0201646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bb9e94c1f4c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12b17e3da42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e7989beee40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1a6f3e2614b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e31b8e46d4a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5b032953449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BADEROM ENTREPRENØREN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BADEROM ENTREPRENØREN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BADEROM ENTREPRENØREN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BADEROM ENTREPRENØREN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BADEROM ENTREPRENØREN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BADEROM ENTREPRENØREN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1 507 881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378 675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BADEROM ENTREPRENØREN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IRENEUSZ JOZEF JEDYNAK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MIROSLAW ZUROWSKI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BADEROM ENTREPRENØREN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932 088 444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BADEROM ENTREPRENØREN AS</a:t>
            </a:r>
          </a:p>
        </p:txBody>
      </p:sp>
    </p:spTree>
  </p:cSld>
  <p:clrMapOvr>
    <a:masterClrMapping xmlns:a="http://schemas.openxmlformats.org/drawingml/2006/main"/>
  </p:clrMapOvr>
</p:sld>
</file>