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c498b8654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0d52f883c4ccd"/>
  </p:sldMasterIdLst>
  <p:sldIdLst>
    <p:sldId xmlns:r="http://schemas.openxmlformats.org/officeDocument/2006/relationships" id="256" r:id="Rc0523205298e49d0"/>
    <p:sldId xmlns:r="http://schemas.openxmlformats.org/officeDocument/2006/relationships" id="257" r:id="Ra777b8e8fa2b4989"/>
    <p:sldId xmlns:r="http://schemas.openxmlformats.org/officeDocument/2006/relationships" id="258" r:id="R4800c3f88c494cd7"/>
    <p:sldId xmlns:r="http://schemas.openxmlformats.org/officeDocument/2006/relationships" id="259" r:id="R229ee9489e2c46df"/>
    <p:sldId xmlns:r="http://schemas.openxmlformats.org/officeDocument/2006/relationships" id="260" r:id="Ra161a93bfcf046d3"/>
    <p:sldId xmlns:r="http://schemas.openxmlformats.org/officeDocument/2006/relationships" id="261" r:id="R0d68156b93ce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0d52f883c4ccd" /><Relationship Type="http://schemas.openxmlformats.org/officeDocument/2006/relationships/slide" Target="/ppt/slides/slide1.xml" Id="Rc0523205298e49d0" /><Relationship Type="http://schemas.openxmlformats.org/officeDocument/2006/relationships/slide" Target="/ppt/slides/slide2.xml" Id="Ra777b8e8fa2b4989" /><Relationship Type="http://schemas.openxmlformats.org/officeDocument/2006/relationships/slide" Target="/ppt/slides/slide3.xml" Id="R4800c3f88c494cd7" /><Relationship Type="http://schemas.openxmlformats.org/officeDocument/2006/relationships/slide" Target="/ppt/slides/slide4.xml" Id="R229ee9489e2c46df" /><Relationship Type="http://schemas.openxmlformats.org/officeDocument/2006/relationships/slide" Target="/ppt/slides/slide5.xml" Id="Ra161a93bfcf046d3" /><Relationship Type="http://schemas.openxmlformats.org/officeDocument/2006/relationships/slide" Target="/ppt/slides/slide6.xml" Id="R0d68156b93ce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513ee7f8e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4a36885f44c6" /><Relationship Type="http://schemas.openxmlformats.org/officeDocument/2006/relationships/theme" Target="/ppt/slideMasters/theme/theme1.xml" Id="R8499d7a56e04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f4a36885f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4f324477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27c732783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a1a66365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59b073e4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cf0a6b95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df27a962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 KONSTRUKSJON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 KONSTRUKSJON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 KONSTRUKSJON AS</a:t>
            </a:r>
          </a:p>
        </p:txBody>
      </p:sp>
    </p:spTree>
  </p:cSld>
  <p:clrMapOvr>
    <a:masterClrMapping xmlns:a="http://schemas.openxmlformats.org/drawingml/2006/main"/>
  </p:clrMapOvr>
</p:sld>
</file>