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76be352fd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46bb8ae4984982"/>
  </p:sldMasterIdLst>
  <p:sldIdLst>
    <p:sldId xmlns:r="http://schemas.openxmlformats.org/officeDocument/2006/relationships" id="256" r:id="Ra78f6cf203d64734"/>
    <p:sldId xmlns:r="http://schemas.openxmlformats.org/officeDocument/2006/relationships" id="257" r:id="Rb8f0f4fce945412b"/>
    <p:sldId xmlns:r="http://schemas.openxmlformats.org/officeDocument/2006/relationships" id="258" r:id="Re865dac259874701"/>
    <p:sldId xmlns:r="http://schemas.openxmlformats.org/officeDocument/2006/relationships" id="259" r:id="R3b37c237e71b4363"/>
    <p:sldId xmlns:r="http://schemas.openxmlformats.org/officeDocument/2006/relationships" id="260" r:id="R2302418d97a8408c"/>
    <p:sldId xmlns:r="http://schemas.openxmlformats.org/officeDocument/2006/relationships" id="261" r:id="R5cccd553b41c416e"/>
    <p:sldId xmlns:r="http://schemas.openxmlformats.org/officeDocument/2006/relationships" id="262" r:id="R6d692d14d70c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6bb8ae4984982" /><Relationship Type="http://schemas.openxmlformats.org/officeDocument/2006/relationships/slide" Target="/ppt/slides/slide1.xml" Id="Ra78f6cf203d64734" /><Relationship Type="http://schemas.openxmlformats.org/officeDocument/2006/relationships/slide" Target="/ppt/slides/slide2.xml" Id="Rb8f0f4fce945412b" /><Relationship Type="http://schemas.openxmlformats.org/officeDocument/2006/relationships/slide" Target="/ppt/slides/slide3.xml" Id="Re865dac259874701" /><Relationship Type="http://schemas.openxmlformats.org/officeDocument/2006/relationships/slide" Target="/ppt/slides/slide4.xml" Id="R3b37c237e71b4363" /><Relationship Type="http://schemas.openxmlformats.org/officeDocument/2006/relationships/slide" Target="/ppt/slides/slide5.xml" Id="R2302418d97a8408c" /><Relationship Type="http://schemas.openxmlformats.org/officeDocument/2006/relationships/slide" Target="/ppt/slides/slide6.xml" Id="R5cccd553b41c416e" /><Relationship Type="http://schemas.openxmlformats.org/officeDocument/2006/relationships/slide" Target="/ppt/slides/slide7.xml" Id="R6d692d14d70c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a235fe9af4a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9f1ad77c74adc" /><Relationship Type="http://schemas.openxmlformats.org/officeDocument/2006/relationships/theme" Target="/ppt/slideMasters/theme/theme1.xml" Id="R4423f811c19947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9f1ad77c74a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1767f486c49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9bf2e8e0943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c26f24983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4fb55fbc041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9d7b78e3d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fba4bb1b140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28fedf77f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COREBIT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COREBIT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COREBIT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COREBIT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COREBIT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COREBIT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447 737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788 807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COREBIT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ANN-CHRISTINE HVATUM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HVATUM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COREBIT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Beverveien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932 100 843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COREBIT AS</a:t>
            </a:r>
          </a:p>
        </p:txBody>
      </p:sp>
    </p:spTree>
  </p:cSld>
  <p:clrMapOvr>
    <a:masterClrMapping xmlns:a="http://schemas.openxmlformats.org/drawingml/2006/main"/>
  </p:clrMapOvr>
</p:sld>
</file>