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a549c1091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3dfc655b94e5b"/>
  </p:sldMasterIdLst>
  <p:sldIdLst>
    <p:sldId xmlns:r="http://schemas.openxmlformats.org/officeDocument/2006/relationships" id="256" r:id="Rf420e27c02624dc2"/>
    <p:sldId xmlns:r="http://schemas.openxmlformats.org/officeDocument/2006/relationships" id="257" r:id="Rcb5b71cbd8394357"/>
    <p:sldId xmlns:r="http://schemas.openxmlformats.org/officeDocument/2006/relationships" id="258" r:id="R1cf3282243dd484e"/>
    <p:sldId xmlns:r="http://schemas.openxmlformats.org/officeDocument/2006/relationships" id="259" r:id="R52384ab4f2f34bbf"/>
    <p:sldId xmlns:r="http://schemas.openxmlformats.org/officeDocument/2006/relationships" id="260" r:id="R4e21e0edb82e417b"/>
    <p:sldId xmlns:r="http://schemas.openxmlformats.org/officeDocument/2006/relationships" id="261" r:id="Re17714df34234c8a"/>
    <p:sldId xmlns:r="http://schemas.openxmlformats.org/officeDocument/2006/relationships" id="262" r:id="R923fbf4746dc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3dfc655b94e5b" /><Relationship Type="http://schemas.openxmlformats.org/officeDocument/2006/relationships/slide" Target="/ppt/slides/slide1.xml" Id="Rf420e27c02624dc2" /><Relationship Type="http://schemas.openxmlformats.org/officeDocument/2006/relationships/slide" Target="/ppt/slides/slide2.xml" Id="Rcb5b71cbd8394357" /><Relationship Type="http://schemas.openxmlformats.org/officeDocument/2006/relationships/slide" Target="/ppt/slides/slide3.xml" Id="R1cf3282243dd484e" /><Relationship Type="http://schemas.openxmlformats.org/officeDocument/2006/relationships/slide" Target="/ppt/slides/slide4.xml" Id="R52384ab4f2f34bbf" /><Relationship Type="http://schemas.openxmlformats.org/officeDocument/2006/relationships/slide" Target="/ppt/slides/slide5.xml" Id="R4e21e0edb82e417b" /><Relationship Type="http://schemas.openxmlformats.org/officeDocument/2006/relationships/slide" Target="/ppt/slides/slide6.xml" Id="Re17714df34234c8a" /><Relationship Type="http://schemas.openxmlformats.org/officeDocument/2006/relationships/slide" Target="/ppt/slides/slide7.xml" Id="R923fbf4746dc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a17cb1c15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8fef5256411a" /><Relationship Type="http://schemas.openxmlformats.org/officeDocument/2006/relationships/theme" Target="/ppt/slideMasters/theme/theme1.xml" Id="R8567716543af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a8fef5256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601a9c34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7d038f22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dfd70bfa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bced7ada0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4dfafcb22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1e59e90e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788d6768a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1 386 864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 Onsums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per@abaregn.no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932 102 285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