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aa843ac78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c384997d54424"/>
  </p:sldMasterIdLst>
  <p:sldIdLst>
    <p:sldId xmlns:r="http://schemas.openxmlformats.org/officeDocument/2006/relationships" id="256" r:id="R0d81e1ac6cfd4eb9"/>
    <p:sldId xmlns:r="http://schemas.openxmlformats.org/officeDocument/2006/relationships" id="257" r:id="Re046b220e5e543af"/>
    <p:sldId xmlns:r="http://schemas.openxmlformats.org/officeDocument/2006/relationships" id="258" r:id="R6701251755844a53"/>
    <p:sldId xmlns:r="http://schemas.openxmlformats.org/officeDocument/2006/relationships" id="259" r:id="R8dd6bef29d154f7d"/>
    <p:sldId xmlns:r="http://schemas.openxmlformats.org/officeDocument/2006/relationships" id="260" r:id="Rd4f938829e9541b7"/>
    <p:sldId xmlns:r="http://schemas.openxmlformats.org/officeDocument/2006/relationships" id="261" r:id="R93d653e159d8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c384997d54424" /><Relationship Type="http://schemas.openxmlformats.org/officeDocument/2006/relationships/slide" Target="/ppt/slides/slide1.xml" Id="R0d81e1ac6cfd4eb9" /><Relationship Type="http://schemas.openxmlformats.org/officeDocument/2006/relationships/slide" Target="/ppt/slides/slide2.xml" Id="Re046b220e5e543af" /><Relationship Type="http://schemas.openxmlformats.org/officeDocument/2006/relationships/slide" Target="/ppt/slides/slide3.xml" Id="R6701251755844a53" /><Relationship Type="http://schemas.openxmlformats.org/officeDocument/2006/relationships/slide" Target="/ppt/slides/slide4.xml" Id="R8dd6bef29d154f7d" /><Relationship Type="http://schemas.openxmlformats.org/officeDocument/2006/relationships/slide" Target="/ppt/slides/slide5.xml" Id="Rd4f938829e9541b7" /><Relationship Type="http://schemas.openxmlformats.org/officeDocument/2006/relationships/slide" Target="/ppt/slides/slide6.xml" Id="R93d653e159d8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c9daeb006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a143232b4d60" /><Relationship Type="http://schemas.openxmlformats.org/officeDocument/2006/relationships/theme" Target="/ppt/slideMasters/theme/theme1.xml" Id="R6f9a3e3167df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aa143232b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3a764732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f609b590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33cd1f66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fc3a0c59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dfa441e28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e972ff0c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MULVIK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19 559 580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MULVIK AS</a:t>
            </a:r>
          </a:p>
        </p:txBody>
      </p:sp>
    </p:spTree>
  </p:cSld>
  <p:clrMapOvr>
    <a:masterClrMapping xmlns:a="http://schemas.openxmlformats.org/drawingml/2006/main"/>
  </p:clrMapOvr>
</p:sld>
</file>