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61d858465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4720c27ed42a5"/>
  </p:sldMasterIdLst>
  <p:sldIdLst>
    <p:sldId xmlns:r="http://schemas.openxmlformats.org/officeDocument/2006/relationships" id="256" r:id="R1c4cc2d5c5574ad3"/>
    <p:sldId xmlns:r="http://schemas.openxmlformats.org/officeDocument/2006/relationships" id="257" r:id="R3a1f9c44dd5049fd"/>
    <p:sldId xmlns:r="http://schemas.openxmlformats.org/officeDocument/2006/relationships" id="258" r:id="R35a7a1c5e79c429c"/>
    <p:sldId xmlns:r="http://schemas.openxmlformats.org/officeDocument/2006/relationships" id="259" r:id="R040503e90f6b457d"/>
    <p:sldId xmlns:r="http://schemas.openxmlformats.org/officeDocument/2006/relationships" id="260" r:id="R8648d3aec88344ea"/>
    <p:sldId xmlns:r="http://schemas.openxmlformats.org/officeDocument/2006/relationships" id="261" r:id="R29b95433d9eb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4720c27ed42a5" /><Relationship Type="http://schemas.openxmlformats.org/officeDocument/2006/relationships/slide" Target="/ppt/slides/slide1.xml" Id="R1c4cc2d5c5574ad3" /><Relationship Type="http://schemas.openxmlformats.org/officeDocument/2006/relationships/slide" Target="/ppt/slides/slide2.xml" Id="R3a1f9c44dd5049fd" /><Relationship Type="http://schemas.openxmlformats.org/officeDocument/2006/relationships/slide" Target="/ppt/slides/slide3.xml" Id="R35a7a1c5e79c429c" /><Relationship Type="http://schemas.openxmlformats.org/officeDocument/2006/relationships/slide" Target="/ppt/slides/slide4.xml" Id="R040503e90f6b457d" /><Relationship Type="http://schemas.openxmlformats.org/officeDocument/2006/relationships/slide" Target="/ppt/slides/slide5.xml" Id="R8648d3aec88344ea" /><Relationship Type="http://schemas.openxmlformats.org/officeDocument/2006/relationships/slide" Target="/ppt/slides/slide6.xml" Id="R29b95433d9eb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7470d4f36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0da013744e59" /><Relationship Type="http://schemas.openxmlformats.org/officeDocument/2006/relationships/theme" Target="/ppt/slideMasters/theme/theme1.xml" Id="R94a7f40dae69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50da01374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5d77682f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9cbe9af7e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659f07fb7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fdf2f1d95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dc68a0d9c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4accf0385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REPCON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REPCON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28 212 623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4 675 696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3 681 734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10 284 982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Fremmergård, Gallebergveien 160A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REPCON AS</a:t>
            </a:r>
          </a:p>
        </p:txBody>
      </p:sp>
    </p:spTree>
  </p:cSld>
  <p:clrMapOvr>
    <a:masterClrMapping xmlns:a="http://schemas.openxmlformats.org/drawingml/2006/main"/>
  </p:clrMapOvr>
</p:sld>
</file>