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8792188a2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3567ed60b4db7"/>
  </p:sldMasterIdLst>
  <p:sldIdLst>
    <p:sldId xmlns:r="http://schemas.openxmlformats.org/officeDocument/2006/relationships" id="256" r:id="Rf7b5b3bcfd2140fb"/>
    <p:sldId xmlns:r="http://schemas.openxmlformats.org/officeDocument/2006/relationships" id="257" r:id="R0742bb3415244901"/>
    <p:sldId xmlns:r="http://schemas.openxmlformats.org/officeDocument/2006/relationships" id="258" r:id="R7284372aa357474f"/>
    <p:sldId xmlns:r="http://schemas.openxmlformats.org/officeDocument/2006/relationships" id="259" r:id="R2a986113d7754ddc"/>
    <p:sldId xmlns:r="http://schemas.openxmlformats.org/officeDocument/2006/relationships" id="260" r:id="R508298a7b10f4771"/>
    <p:sldId xmlns:r="http://schemas.openxmlformats.org/officeDocument/2006/relationships" id="261" r:id="R889201ca34b244a5"/>
    <p:sldId xmlns:r="http://schemas.openxmlformats.org/officeDocument/2006/relationships" id="262" r:id="R6cdb0e5e73b2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3567ed60b4db7" /><Relationship Type="http://schemas.openxmlformats.org/officeDocument/2006/relationships/slide" Target="/ppt/slides/slide1.xml" Id="Rf7b5b3bcfd2140fb" /><Relationship Type="http://schemas.openxmlformats.org/officeDocument/2006/relationships/slide" Target="/ppt/slides/slide2.xml" Id="R0742bb3415244901" /><Relationship Type="http://schemas.openxmlformats.org/officeDocument/2006/relationships/slide" Target="/ppt/slides/slide3.xml" Id="R7284372aa357474f" /><Relationship Type="http://schemas.openxmlformats.org/officeDocument/2006/relationships/slide" Target="/ppt/slides/slide4.xml" Id="R2a986113d7754ddc" /><Relationship Type="http://schemas.openxmlformats.org/officeDocument/2006/relationships/slide" Target="/ppt/slides/slide5.xml" Id="R508298a7b10f4771" /><Relationship Type="http://schemas.openxmlformats.org/officeDocument/2006/relationships/slide" Target="/ppt/slides/slide6.xml" Id="R889201ca34b244a5" /><Relationship Type="http://schemas.openxmlformats.org/officeDocument/2006/relationships/slide" Target="/ppt/slides/slide7.xml" Id="R6cdb0e5e73b2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963f2fc38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017b1c17945e8" /><Relationship Type="http://schemas.openxmlformats.org/officeDocument/2006/relationships/theme" Target="/ppt/slideMasters/theme/theme1.xml" Id="R79f1b1e90567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017b1c179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cff5d99d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83a1f97d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bc7d6c144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dceb5339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341507abb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af947027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200b809b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INGARD LANGSHOLDT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INGARD LANGSHOLDT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18 433 388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LANING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LANING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LANGSHOLDT PER OSKAR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SANDTANGEN CLAUS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KARLSØEN KETIL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Thorbjørnsens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143500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932 106 450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INGARD LANGSHOLDT AS</a:t>
            </a:r>
          </a:p>
        </p:txBody>
      </p:sp>
    </p:spTree>
  </p:cSld>
  <p:clrMapOvr>
    <a:masterClrMapping xmlns:a="http://schemas.openxmlformats.org/drawingml/2006/main"/>
  </p:clrMapOvr>
</p:sld>
</file>