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9ae9f50f864b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2c34fc1574233"/>
  </p:sldMasterIdLst>
  <p:sldIdLst>
    <p:sldId xmlns:r="http://schemas.openxmlformats.org/officeDocument/2006/relationships" id="256" r:id="Rea3389019dfc4f0f"/>
    <p:sldId xmlns:r="http://schemas.openxmlformats.org/officeDocument/2006/relationships" id="257" r:id="R1dce7cdc99f34074"/>
    <p:sldId xmlns:r="http://schemas.openxmlformats.org/officeDocument/2006/relationships" id="258" r:id="Rf2d75dd4eaa94e49"/>
    <p:sldId xmlns:r="http://schemas.openxmlformats.org/officeDocument/2006/relationships" id="259" r:id="R5af45735d6a341aa"/>
    <p:sldId xmlns:r="http://schemas.openxmlformats.org/officeDocument/2006/relationships" id="260" r:id="R4de372657f8d4767"/>
    <p:sldId xmlns:r="http://schemas.openxmlformats.org/officeDocument/2006/relationships" id="261" r:id="Rfd80d661018a4d43"/>
    <p:sldId xmlns:r="http://schemas.openxmlformats.org/officeDocument/2006/relationships" id="262" r:id="R993f265fc51047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2c34fc1574233" /><Relationship Type="http://schemas.openxmlformats.org/officeDocument/2006/relationships/slide" Target="/ppt/slides/slide1.xml" Id="Rea3389019dfc4f0f" /><Relationship Type="http://schemas.openxmlformats.org/officeDocument/2006/relationships/slide" Target="/ppt/slides/slide2.xml" Id="R1dce7cdc99f34074" /><Relationship Type="http://schemas.openxmlformats.org/officeDocument/2006/relationships/slide" Target="/ppt/slides/slide3.xml" Id="Rf2d75dd4eaa94e49" /><Relationship Type="http://schemas.openxmlformats.org/officeDocument/2006/relationships/slide" Target="/ppt/slides/slide4.xml" Id="R5af45735d6a341aa" /><Relationship Type="http://schemas.openxmlformats.org/officeDocument/2006/relationships/slide" Target="/ppt/slides/slide5.xml" Id="R4de372657f8d4767" /><Relationship Type="http://schemas.openxmlformats.org/officeDocument/2006/relationships/slide" Target="/ppt/slides/slide6.xml" Id="Rfd80d661018a4d43" /><Relationship Type="http://schemas.openxmlformats.org/officeDocument/2006/relationships/slide" Target="/ppt/slides/slide7.xml" Id="R993f265fc51047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1dad4f9cc47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526c77ed34844" /><Relationship Type="http://schemas.openxmlformats.org/officeDocument/2006/relationships/theme" Target="/ppt/slideMasters/theme/theme1.xml" Id="Rfaacb651dff24c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3526c77ed348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001c4719c4c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b67b643f3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8e940428b47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0edea2ad241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28fa82e9243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0b2fdc44947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c346679ff44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RELEVANT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9 114 722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14 361 793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26 883 610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37,0 %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MASA INVEST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CACO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KONKOR AS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932 106 841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HOLDING AS</a:t>
            </a:r>
          </a:p>
        </p:txBody>
      </p:sp>
    </p:spTree>
  </p:cSld>
  <p:clrMapOvr>
    <a:masterClrMapping xmlns:a="http://schemas.openxmlformats.org/drawingml/2006/main"/>
  </p:clrMapOvr>
</p:sld>
</file>