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a413673c9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6226717304e87"/>
  </p:sldMasterIdLst>
  <p:sldIdLst>
    <p:sldId xmlns:r="http://schemas.openxmlformats.org/officeDocument/2006/relationships" id="256" r:id="R2bc245118f2c43a9"/>
    <p:sldId xmlns:r="http://schemas.openxmlformats.org/officeDocument/2006/relationships" id="257" r:id="Rf4ac6f44c85b4e5a"/>
    <p:sldId xmlns:r="http://schemas.openxmlformats.org/officeDocument/2006/relationships" id="258" r:id="R065d01b44ceb4f2a"/>
    <p:sldId xmlns:r="http://schemas.openxmlformats.org/officeDocument/2006/relationships" id="259" r:id="R8ea6eae937b54987"/>
    <p:sldId xmlns:r="http://schemas.openxmlformats.org/officeDocument/2006/relationships" id="260" r:id="R7516115fa52b473a"/>
    <p:sldId xmlns:r="http://schemas.openxmlformats.org/officeDocument/2006/relationships" id="261" r:id="R2a710694d9a1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6226717304e87" /><Relationship Type="http://schemas.openxmlformats.org/officeDocument/2006/relationships/slide" Target="/ppt/slides/slide1.xml" Id="R2bc245118f2c43a9" /><Relationship Type="http://schemas.openxmlformats.org/officeDocument/2006/relationships/slide" Target="/ppt/slides/slide2.xml" Id="Rf4ac6f44c85b4e5a" /><Relationship Type="http://schemas.openxmlformats.org/officeDocument/2006/relationships/slide" Target="/ppt/slides/slide3.xml" Id="R065d01b44ceb4f2a" /><Relationship Type="http://schemas.openxmlformats.org/officeDocument/2006/relationships/slide" Target="/ppt/slides/slide4.xml" Id="R8ea6eae937b54987" /><Relationship Type="http://schemas.openxmlformats.org/officeDocument/2006/relationships/slide" Target="/ppt/slides/slide5.xml" Id="R7516115fa52b473a" /><Relationship Type="http://schemas.openxmlformats.org/officeDocument/2006/relationships/slide" Target="/ppt/slides/slide6.xml" Id="R2a710694d9a1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3b777659d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dfcbb80754e56" /><Relationship Type="http://schemas.openxmlformats.org/officeDocument/2006/relationships/theme" Target="/ppt/slideMasters/theme/theme1.xml" Id="R12b99c66eda0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dfcbb80754e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6031f30f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bd0ba38e9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2ee8cb74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eb94f1292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c97603e5d46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2387cd08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SORTLAND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SORTLAND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Færdens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932 108 097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