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e662986be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c53630a994b52"/>
  </p:sldMasterIdLst>
  <p:sldIdLst>
    <p:sldId xmlns:r="http://schemas.openxmlformats.org/officeDocument/2006/relationships" id="256" r:id="R224e5ab87d974796"/>
    <p:sldId xmlns:r="http://schemas.openxmlformats.org/officeDocument/2006/relationships" id="257" r:id="Re0163a77a4a244c5"/>
    <p:sldId xmlns:r="http://schemas.openxmlformats.org/officeDocument/2006/relationships" id="258" r:id="R10303cedeaea4917"/>
    <p:sldId xmlns:r="http://schemas.openxmlformats.org/officeDocument/2006/relationships" id="259" r:id="Rc2512cfade914cfa"/>
    <p:sldId xmlns:r="http://schemas.openxmlformats.org/officeDocument/2006/relationships" id="260" r:id="Rd534314f2ca34ec7"/>
    <p:sldId xmlns:r="http://schemas.openxmlformats.org/officeDocument/2006/relationships" id="261" r:id="R188888d9d1224bde"/>
    <p:sldId xmlns:r="http://schemas.openxmlformats.org/officeDocument/2006/relationships" id="262" r:id="R5ca272ebc273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c53630a994b52" /><Relationship Type="http://schemas.openxmlformats.org/officeDocument/2006/relationships/slide" Target="/ppt/slides/slide1.xml" Id="R224e5ab87d974796" /><Relationship Type="http://schemas.openxmlformats.org/officeDocument/2006/relationships/slide" Target="/ppt/slides/slide2.xml" Id="Re0163a77a4a244c5" /><Relationship Type="http://schemas.openxmlformats.org/officeDocument/2006/relationships/slide" Target="/ppt/slides/slide3.xml" Id="R10303cedeaea4917" /><Relationship Type="http://schemas.openxmlformats.org/officeDocument/2006/relationships/slide" Target="/ppt/slides/slide4.xml" Id="Rc2512cfade914cfa" /><Relationship Type="http://schemas.openxmlformats.org/officeDocument/2006/relationships/slide" Target="/ppt/slides/slide5.xml" Id="Rd534314f2ca34ec7" /><Relationship Type="http://schemas.openxmlformats.org/officeDocument/2006/relationships/slide" Target="/ppt/slides/slide6.xml" Id="R188888d9d1224bde" /><Relationship Type="http://schemas.openxmlformats.org/officeDocument/2006/relationships/slide" Target="/ppt/slides/slide7.xml" Id="R5ca272ebc273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32f71511b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c9b3a10064c1b" /><Relationship Type="http://schemas.openxmlformats.org/officeDocument/2006/relationships/theme" Target="/ppt/slideMasters/theme/theme1.xml" Id="Ra9a903ec75cb49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c9b3a1006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9315f716a42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b9d7d33b7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235143551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c11777f3d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6f0939a26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7d7b3c0c1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2ac6a7c20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−112 239 000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348 721 000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32 761 053 000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34 800 059 000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CHRISTIAN WILHELMSEN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ALEXANDER WILHELMSEN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PAWECO TRUST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AWAS HOLDING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ALEXANDER WILHELMSEN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PAWECO II TRUST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932 129 124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