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67edbaba9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82205aa5a41f4"/>
  </p:sldMasterIdLst>
  <p:sldIdLst>
    <p:sldId xmlns:r="http://schemas.openxmlformats.org/officeDocument/2006/relationships" id="256" r:id="Rdd88dc3952404abb"/>
    <p:sldId xmlns:r="http://schemas.openxmlformats.org/officeDocument/2006/relationships" id="257" r:id="R503830713c9e445e"/>
    <p:sldId xmlns:r="http://schemas.openxmlformats.org/officeDocument/2006/relationships" id="258" r:id="R762c037069bd404a"/>
    <p:sldId xmlns:r="http://schemas.openxmlformats.org/officeDocument/2006/relationships" id="259" r:id="R0a3459b95890469e"/>
    <p:sldId xmlns:r="http://schemas.openxmlformats.org/officeDocument/2006/relationships" id="260" r:id="R88e20d0aabb744d9"/>
    <p:sldId xmlns:r="http://schemas.openxmlformats.org/officeDocument/2006/relationships" id="261" r:id="R37873b6082f045b4"/>
    <p:sldId xmlns:r="http://schemas.openxmlformats.org/officeDocument/2006/relationships" id="262" r:id="R09b49b466380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82205aa5a41f4" /><Relationship Type="http://schemas.openxmlformats.org/officeDocument/2006/relationships/slide" Target="/ppt/slides/slide1.xml" Id="Rdd88dc3952404abb" /><Relationship Type="http://schemas.openxmlformats.org/officeDocument/2006/relationships/slide" Target="/ppt/slides/slide2.xml" Id="R503830713c9e445e" /><Relationship Type="http://schemas.openxmlformats.org/officeDocument/2006/relationships/slide" Target="/ppt/slides/slide3.xml" Id="R762c037069bd404a" /><Relationship Type="http://schemas.openxmlformats.org/officeDocument/2006/relationships/slide" Target="/ppt/slides/slide4.xml" Id="R0a3459b95890469e" /><Relationship Type="http://schemas.openxmlformats.org/officeDocument/2006/relationships/slide" Target="/ppt/slides/slide5.xml" Id="R88e20d0aabb744d9" /><Relationship Type="http://schemas.openxmlformats.org/officeDocument/2006/relationships/slide" Target="/ppt/slides/slide6.xml" Id="R37873b6082f045b4" /><Relationship Type="http://schemas.openxmlformats.org/officeDocument/2006/relationships/slide" Target="/ppt/slides/slide7.xml" Id="R09b49b466380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76729e655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372cf1ec542ba" /><Relationship Type="http://schemas.openxmlformats.org/officeDocument/2006/relationships/theme" Target="/ppt/slideMasters/theme/theme1.xml" Id="R7b58c191dbdf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372cf1ec5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882dad80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bf9d3c1ac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655a4d828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486e305ea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f9389191f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4a94c761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08fdcc04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BILMESTER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BILMESTER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1 209 998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ESEF BAJRIC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Jellestadveien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post@autobilmester.no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932 129 698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