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1b7de5bce04b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3360b3d10546ed"/>
  </p:sldMasterIdLst>
  <p:sldIdLst>
    <p:sldId xmlns:r="http://schemas.openxmlformats.org/officeDocument/2006/relationships" id="256" r:id="R64ecaa31478046e5"/>
    <p:sldId xmlns:r="http://schemas.openxmlformats.org/officeDocument/2006/relationships" id="257" r:id="R944603447aa345d8"/>
    <p:sldId xmlns:r="http://schemas.openxmlformats.org/officeDocument/2006/relationships" id="258" r:id="R9bfa9a763dbe4752"/>
    <p:sldId xmlns:r="http://schemas.openxmlformats.org/officeDocument/2006/relationships" id="259" r:id="R47f9505f741e438b"/>
    <p:sldId xmlns:r="http://schemas.openxmlformats.org/officeDocument/2006/relationships" id="260" r:id="R1def35395cbb4bdf"/>
    <p:sldId xmlns:r="http://schemas.openxmlformats.org/officeDocument/2006/relationships" id="261" r:id="Rabd33848ede24b5a"/>
    <p:sldId xmlns:r="http://schemas.openxmlformats.org/officeDocument/2006/relationships" id="262" r:id="R9aaf83bff9df45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3360b3d10546ed" /><Relationship Type="http://schemas.openxmlformats.org/officeDocument/2006/relationships/slide" Target="/ppt/slides/slide1.xml" Id="R64ecaa31478046e5" /><Relationship Type="http://schemas.openxmlformats.org/officeDocument/2006/relationships/slide" Target="/ppt/slides/slide2.xml" Id="R944603447aa345d8" /><Relationship Type="http://schemas.openxmlformats.org/officeDocument/2006/relationships/slide" Target="/ppt/slides/slide3.xml" Id="R9bfa9a763dbe4752" /><Relationship Type="http://schemas.openxmlformats.org/officeDocument/2006/relationships/slide" Target="/ppt/slides/slide4.xml" Id="R47f9505f741e438b" /><Relationship Type="http://schemas.openxmlformats.org/officeDocument/2006/relationships/slide" Target="/ppt/slides/slide5.xml" Id="R1def35395cbb4bdf" /><Relationship Type="http://schemas.openxmlformats.org/officeDocument/2006/relationships/slide" Target="/ppt/slides/slide6.xml" Id="Rabd33848ede24b5a" /><Relationship Type="http://schemas.openxmlformats.org/officeDocument/2006/relationships/slide" Target="/ppt/slides/slide7.xml" Id="R9aaf83bff9df45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d3fc4546d646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a73d09c7c4c18" /><Relationship Type="http://schemas.openxmlformats.org/officeDocument/2006/relationships/theme" Target="/ppt/slideMasters/theme/theme1.xml" Id="Rfe42052fd52a42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2a73d09c7c4c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b3ad28b2e42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690138fc04b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a7253d3294b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069b40be145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399a619c545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3b55f67464b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635432a2d40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JORMAS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JORMAS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JORMAS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JORMAS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JORMAS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JORMAS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499 975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9 370 163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9 372 976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JORMAS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ASKIM MASKE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JORMAS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Vegamot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7049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932 133 229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JORMAS AS</a:t>
            </a:r>
          </a:p>
        </p:txBody>
      </p:sp>
    </p:spTree>
  </p:cSld>
  <p:clrMapOvr>
    <a:masterClrMapping xmlns:a="http://schemas.openxmlformats.org/drawingml/2006/main"/>
  </p:clrMapOvr>
</p:sld>
</file>