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1157e4b4144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6c7435d254bc9"/>
  </p:sldMasterIdLst>
  <p:sldIdLst>
    <p:sldId xmlns:r="http://schemas.openxmlformats.org/officeDocument/2006/relationships" id="256" r:id="R2ce64b48ecbd4bf6"/>
    <p:sldId xmlns:r="http://schemas.openxmlformats.org/officeDocument/2006/relationships" id="257" r:id="Rf651399024d64a5f"/>
    <p:sldId xmlns:r="http://schemas.openxmlformats.org/officeDocument/2006/relationships" id="258" r:id="Ra2437e2d11c34ee7"/>
    <p:sldId xmlns:r="http://schemas.openxmlformats.org/officeDocument/2006/relationships" id="259" r:id="R9f3fb04ba50b4ff7"/>
    <p:sldId xmlns:r="http://schemas.openxmlformats.org/officeDocument/2006/relationships" id="260" r:id="R3a63b3e803b04a54"/>
    <p:sldId xmlns:r="http://schemas.openxmlformats.org/officeDocument/2006/relationships" id="261" r:id="Re3f167a3af9648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6c7435d254bc9" /><Relationship Type="http://schemas.openxmlformats.org/officeDocument/2006/relationships/slide" Target="/ppt/slides/slide1.xml" Id="R2ce64b48ecbd4bf6" /><Relationship Type="http://schemas.openxmlformats.org/officeDocument/2006/relationships/slide" Target="/ppt/slides/slide2.xml" Id="Rf651399024d64a5f" /><Relationship Type="http://schemas.openxmlformats.org/officeDocument/2006/relationships/slide" Target="/ppt/slides/slide3.xml" Id="Ra2437e2d11c34ee7" /><Relationship Type="http://schemas.openxmlformats.org/officeDocument/2006/relationships/slide" Target="/ppt/slides/slide4.xml" Id="R9f3fb04ba50b4ff7" /><Relationship Type="http://schemas.openxmlformats.org/officeDocument/2006/relationships/slide" Target="/ppt/slides/slide5.xml" Id="R3a63b3e803b04a54" /><Relationship Type="http://schemas.openxmlformats.org/officeDocument/2006/relationships/slide" Target="/ppt/slides/slide6.xml" Id="Re3f167a3af9648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58dcb4130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623a6a37a4d66" /><Relationship Type="http://schemas.openxmlformats.org/officeDocument/2006/relationships/theme" Target="/ppt/slideMasters/theme/theme1.xml" Id="Rcb3469f8f5da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0623a6a37a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72598f5f54a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b0fcc4eb1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ab981505b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b359c28d4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159307ee543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6cafd8139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 CARPENTER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CARPENTER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 CARPENTER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CARPENTER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CARPENTER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CARPENTER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245 975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CARPENTER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932 137 305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 CARPENTER AS</a:t>
            </a:r>
          </a:p>
        </p:txBody>
      </p:sp>
    </p:spTree>
  </p:cSld>
  <p:clrMapOvr>
    <a:masterClrMapping xmlns:a="http://schemas.openxmlformats.org/drawingml/2006/main"/>
  </p:clrMapOvr>
</p:sld>
</file>