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e4b899c48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3de00fad1419d"/>
  </p:sldMasterIdLst>
  <p:sldIdLst>
    <p:sldId xmlns:r="http://schemas.openxmlformats.org/officeDocument/2006/relationships" id="256" r:id="R211f17c96f064763"/>
    <p:sldId xmlns:r="http://schemas.openxmlformats.org/officeDocument/2006/relationships" id="257" r:id="R5e5ab9ae6db847d3"/>
    <p:sldId xmlns:r="http://schemas.openxmlformats.org/officeDocument/2006/relationships" id="258" r:id="R4141d3db36184b6e"/>
    <p:sldId xmlns:r="http://schemas.openxmlformats.org/officeDocument/2006/relationships" id="259" r:id="R87965255a07949de"/>
    <p:sldId xmlns:r="http://schemas.openxmlformats.org/officeDocument/2006/relationships" id="260" r:id="R9a1215719c5e46b6"/>
    <p:sldId xmlns:r="http://schemas.openxmlformats.org/officeDocument/2006/relationships" id="261" r:id="R29dd009ca38c422b"/>
    <p:sldId xmlns:r="http://schemas.openxmlformats.org/officeDocument/2006/relationships" id="262" r:id="R285168376e81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3de00fad1419d" /><Relationship Type="http://schemas.openxmlformats.org/officeDocument/2006/relationships/slide" Target="/ppt/slides/slide1.xml" Id="R211f17c96f064763" /><Relationship Type="http://schemas.openxmlformats.org/officeDocument/2006/relationships/slide" Target="/ppt/slides/slide2.xml" Id="R5e5ab9ae6db847d3" /><Relationship Type="http://schemas.openxmlformats.org/officeDocument/2006/relationships/slide" Target="/ppt/slides/slide3.xml" Id="R4141d3db36184b6e" /><Relationship Type="http://schemas.openxmlformats.org/officeDocument/2006/relationships/slide" Target="/ppt/slides/slide4.xml" Id="R87965255a07949de" /><Relationship Type="http://schemas.openxmlformats.org/officeDocument/2006/relationships/slide" Target="/ppt/slides/slide5.xml" Id="R9a1215719c5e46b6" /><Relationship Type="http://schemas.openxmlformats.org/officeDocument/2006/relationships/slide" Target="/ppt/slides/slide6.xml" Id="R29dd009ca38c422b" /><Relationship Type="http://schemas.openxmlformats.org/officeDocument/2006/relationships/slide" Target="/ppt/slides/slide7.xml" Id="R285168376e81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ff34da6a1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0ac0e6ff4f0f" /><Relationship Type="http://schemas.openxmlformats.org/officeDocument/2006/relationships/theme" Target="/ppt/slideMasters/theme/theme1.xml" Id="R3c0bfabb8c69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9f0ac0e6ff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d715aa3a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e6f44f21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79222ec1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4220dcf5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67feffb8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7ec034d5f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7f5142ee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NYLENNA HOLDING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Nilsen, Nylenna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