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5750cfce2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6babc16234bcd"/>
  </p:sldMasterIdLst>
  <p:sldIdLst>
    <p:sldId xmlns:r="http://schemas.openxmlformats.org/officeDocument/2006/relationships" id="256" r:id="R17aba12aeba04551"/>
    <p:sldId xmlns:r="http://schemas.openxmlformats.org/officeDocument/2006/relationships" id="257" r:id="R91805554f2364e7e"/>
    <p:sldId xmlns:r="http://schemas.openxmlformats.org/officeDocument/2006/relationships" id="258" r:id="R2174f3cefec74856"/>
    <p:sldId xmlns:r="http://schemas.openxmlformats.org/officeDocument/2006/relationships" id="259" r:id="R095a537a63af4976"/>
    <p:sldId xmlns:r="http://schemas.openxmlformats.org/officeDocument/2006/relationships" id="260" r:id="Rb5ccae318d894a3f"/>
    <p:sldId xmlns:r="http://schemas.openxmlformats.org/officeDocument/2006/relationships" id="261" r:id="R3101c798f7b8433d"/>
    <p:sldId xmlns:r="http://schemas.openxmlformats.org/officeDocument/2006/relationships" id="262" r:id="R3a13d8fd418341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6babc16234bcd" /><Relationship Type="http://schemas.openxmlformats.org/officeDocument/2006/relationships/slide" Target="/ppt/slides/slide1.xml" Id="R17aba12aeba04551" /><Relationship Type="http://schemas.openxmlformats.org/officeDocument/2006/relationships/slide" Target="/ppt/slides/slide2.xml" Id="R91805554f2364e7e" /><Relationship Type="http://schemas.openxmlformats.org/officeDocument/2006/relationships/slide" Target="/ppt/slides/slide3.xml" Id="R2174f3cefec74856" /><Relationship Type="http://schemas.openxmlformats.org/officeDocument/2006/relationships/slide" Target="/ppt/slides/slide4.xml" Id="R095a537a63af4976" /><Relationship Type="http://schemas.openxmlformats.org/officeDocument/2006/relationships/slide" Target="/ppt/slides/slide5.xml" Id="Rb5ccae318d894a3f" /><Relationship Type="http://schemas.openxmlformats.org/officeDocument/2006/relationships/slide" Target="/ppt/slides/slide6.xml" Id="R3101c798f7b8433d" /><Relationship Type="http://schemas.openxmlformats.org/officeDocument/2006/relationships/slide" Target="/ppt/slides/slide7.xml" Id="R3a13d8fd418341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8d8e21012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b3a2eedae4522" /><Relationship Type="http://schemas.openxmlformats.org/officeDocument/2006/relationships/theme" Target="/ppt/slideMasters/theme/theme1.xml" Id="R583c23c7c190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b3a2eedae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e45c210e3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6efb13b3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f5ff781e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752eca31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ac387ee1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7df5d0a7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997918fff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LUNGAB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LUNGAB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2 414 850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MIMAMO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NOENLUNDE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SIMENSEN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Kiserødåsen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932 152 142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LUNGAB AS</a:t>
            </a:r>
          </a:p>
        </p:txBody>
      </p:sp>
    </p:spTree>
  </p:cSld>
  <p:clrMapOvr>
    <a:masterClrMapping xmlns:a="http://schemas.openxmlformats.org/drawingml/2006/main"/>
  </p:clrMapOvr>
</p:sld>
</file>