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f281230ca449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1e81427bf74631"/>
  </p:sldMasterIdLst>
  <p:sldIdLst>
    <p:sldId xmlns:r="http://schemas.openxmlformats.org/officeDocument/2006/relationships" id="256" r:id="Re9c78b51f0f44a28"/>
    <p:sldId xmlns:r="http://schemas.openxmlformats.org/officeDocument/2006/relationships" id="257" r:id="R991544f3bfa24b88"/>
    <p:sldId xmlns:r="http://schemas.openxmlformats.org/officeDocument/2006/relationships" id="258" r:id="R441144af390f49c1"/>
    <p:sldId xmlns:r="http://schemas.openxmlformats.org/officeDocument/2006/relationships" id="259" r:id="Rb6a123498f3c4644"/>
    <p:sldId xmlns:r="http://schemas.openxmlformats.org/officeDocument/2006/relationships" id="260" r:id="Rd3c48f917d454838"/>
    <p:sldId xmlns:r="http://schemas.openxmlformats.org/officeDocument/2006/relationships" id="261" r:id="Rfaf14514f3664d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1e81427bf74631" /><Relationship Type="http://schemas.openxmlformats.org/officeDocument/2006/relationships/slide" Target="/ppt/slides/slide1.xml" Id="Re9c78b51f0f44a28" /><Relationship Type="http://schemas.openxmlformats.org/officeDocument/2006/relationships/slide" Target="/ppt/slides/slide2.xml" Id="R991544f3bfa24b88" /><Relationship Type="http://schemas.openxmlformats.org/officeDocument/2006/relationships/slide" Target="/ppt/slides/slide3.xml" Id="R441144af390f49c1" /><Relationship Type="http://schemas.openxmlformats.org/officeDocument/2006/relationships/slide" Target="/ppt/slides/slide4.xml" Id="Rb6a123498f3c4644" /><Relationship Type="http://schemas.openxmlformats.org/officeDocument/2006/relationships/slide" Target="/ppt/slides/slide5.xml" Id="Rd3c48f917d454838" /><Relationship Type="http://schemas.openxmlformats.org/officeDocument/2006/relationships/slide" Target="/ppt/slides/slide6.xml" Id="Rfaf14514f3664d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86cec6c85942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3d831426b4466" /><Relationship Type="http://schemas.openxmlformats.org/officeDocument/2006/relationships/theme" Target="/ppt/slideMasters/theme/theme1.xml" Id="Re4c3969d0d0e43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23d831426b44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2243931494a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0f0749b5c40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dc62f56c14e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9440b23a243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01dd2fe324e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e291802304a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 1 BOLIG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1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 1 BOLIG AS ble etablert [år] og holder til i Hesseng.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1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1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1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16 064 288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125 057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107 423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−87 928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2 814 736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1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Myrullsvingen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9912 Hesseng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932 165 074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1 BOLIG AS</a:t>
            </a:r>
          </a:p>
        </p:txBody>
      </p:sp>
    </p:spTree>
  </p:cSld>
  <p:clrMapOvr>
    <a:masterClrMapping xmlns:a="http://schemas.openxmlformats.org/drawingml/2006/main"/>
  </p:clrMapOvr>
</p:sld>
</file>