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aed2c3f28e47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88b3fdc0441e2"/>
  </p:sldMasterIdLst>
  <p:sldIdLst>
    <p:sldId xmlns:r="http://schemas.openxmlformats.org/officeDocument/2006/relationships" id="256" r:id="R4e5d2f0b13c941cc"/>
    <p:sldId xmlns:r="http://schemas.openxmlformats.org/officeDocument/2006/relationships" id="257" r:id="R413f43da483d4a4c"/>
    <p:sldId xmlns:r="http://schemas.openxmlformats.org/officeDocument/2006/relationships" id="258" r:id="R273a1f6deed9495f"/>
    <p:sldId xmlns:r="http://schemas.openxmlformats.org/officeDocument/2006/relationships" id="259" r:id="R5521ef6920b0493a"/>
    <p:sldId xmlns:r="http://schemas.openxmlformats.org/officeDocument/2006/relationships" id="260" r:id="R906f8e89c4c94759"/>
    <p:sldId xmlns:r="http://schemas.openxmlformats.org/officeDocument/2006/relationships" id="261" r:id="Rc1b1154a226049f2"/>
    <p:sldId xmlns:r="http://schemas.openxmlformats.org/officeDocument/2006/relationships" id="262" r:id="R6da3bc89fa7b47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88b3fdc0441e2" /><Relationship Type="http://schemas.openxmlformats.org/officeDocument/2006/relationships/slide" Target="/ppt/slides/slide1.xml" Id="R4e5d2f0b13c941cc" /><Relationship Type="http://schemas.openxmlformats.org/officeDocument/2006/relationships/slide" Target="/ppt/slides/slide2.xml" Id="R413f43da483d4a4c" /><Relationship Type="http://schemas.openxmlformats.org/officeDocument/2006/relationships/slide" Target="/ppt/slides/slide3.xml" Id="R273a1f6deed9495f" /><Relationship Type="http://schemas.openxmlformats.org/officeDocument/2006/relationships/slide" Target="/ppt/slides/slide4.xml" Id="R5521ef6920b0493a" /><Relationship Type="http://schemas.openxmlformats.org/officeDocument/2006/relationships/slide" Target="/ppt/slides/slide5.xml" Id="R906f8e89c4c94759" /><Relationship Type="http://schemas.openxmlformats.org/officeDocument/2006/relationships/slide" Target="/ppt/slides/slide6.xml" Id="Rc1b1154a226049f2" /><Relationship Type="http://schemas.openxmlformats.org/officeDocument/2006/relationships/slide" Target="/ppt/slides/slide7.xml" Id="R6da3bc89fa7b47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a6abe32ae48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8baf4c14f44cf" /><Relationship Type="http://schemas.openxmlformats.org/officeDocument/2006/relationships/theme" Target="/ppt/slideMasters/theme/theme1.xml" Id="Rdf38337104bd44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18baf4c14f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5a4119ba0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52fde32c847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fae2f011c46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ed2680e1440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8e93e3ad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4f11b37074e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4f79176ef4b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−88 097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1 095 692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Mølledalen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932 167 603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