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702c3db46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421b77a4d4c88"/>
  </p:sldMasterIdLst>
  <p:sldIdLst>
    <p:sldId xmlns:r="http://schemas.openxmlformats.org/officeDocument/2006/relationships" id="256" r:id="R1a61878ec0c34204"/>
    <p:sldId xmlns:r="http://schemas.openxmlformats.org/officeDocument/2006/relationships" id="257" r:id="R3272632c8b754bbf"/>
    <p:sldId xmlns:r="http://schemas.openxmlformats.org/officeDocument/2006/relationships" id="258" r:id="R35280fca85b64eb2"/>
    <p:sldId xmlns:r="http://schemas.openxmlformats.org/officeDocument/2006/relationships" id="259" r:id="R824acb587b32444d"/>
    <p:sldId xmlns:r="http://schemas.openxmlformats.org/officeDocument/2006/relationships" id="260" r:id="R4bc8545dfc6846f9"/>
    <p:sldId xmlns:r="http://schemas.openxmlformats.org/officeDocument/2006/relationships" id="261" r:id="R9be3a8e68aef44ae"/>
    <p:sldId xmlns:r="http://schemas.openxmlformats.org/officeDocument/2006/relationships" id="262" r:id="Rc2b71ec5b380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421b77a4d4c88" /><Relationship Type="http://schemas.openxmlformats.org/officeDocument/2006/relationships/slide" Target="/ppt/slides/slide1.xml" Id="R1a61878ec0c34204" /><Relationship Type="http://schemas.openxmlformats.org/officeDocument/2006/relationships/slide" Target="/ppt/slides/slide2.xml" Id="R3272632c8b754bbf" /><Relationship Type="http://schemas.openxmlformats.org/officeDocument/2006/relationships/slide" Target="/ppt/slides/slide3.xml" Id="R35280fca85b64eb2" /><Relationship Type="http://schemas.openxmlformats.org/officeDocument/2006/relationships/slide" Target="/ppt/slides/slide4.xml" Id="R824acb587b32444d" /><Relationship Type="http://schemas.openxmlformats.org/officeDocument/2006/relationships/slide" Target="/ppt/slides/slide5.xml" Id="R4bc8545dfc6846f9" /><Relationship Type="http://schemas.openxmlformats.org/officeDocument/2006/relationships/slide" Target="/ppt/slides/slide6.xml" Id="R9be3a8e68aef44ae" /><Relationship Type="http://schemas.openxmlformats.org/officeDocument/2006/relationships/slide" Target="/ppt/slides/slide7.xml" Id="Rc2b71ec5b380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60debaa65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ab3594424075" /><Relationship Type="http://schemas.openxmlformats.org/officeDocument/2006/relationships/theme" Target="/ppt/slideMasters/theme/theme1.xml" Id="R18f837d90e73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bab359442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c054ae18b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affb13ea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26905eca41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10eb4644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00ec1e1c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08efaa09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7d59ebeb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ENTREPRENØR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166 496 523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−3 698 836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−11 468 819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38 791 833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154 662 542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Birkedalsveien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18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932 171 295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ENTREPRENØR AS</a:t>
            </a:r>
          </a:p>
        </p:txBody>
      </p:sp>
    </p:spTree>
  </p:cSld>
  <p:clrMapOvr>
    <a:masterClrMapping xmlns:a="http://schemas.openxmlformats.org/drawingml/2006/main"/>
  </p:clrMapOvr>
</p:sld>
</file>