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b050e75a7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b84d3a49f4e33"/>
  </p:sldMasterIdLst>
  <p:sldIdLst>
    <p:sldId xmlns:r="http://schemas.openxmlformats.org/officeDocument/2006/relationships" id="256" r:id="Rf0c4bedf3a1045ef"/>
    <p:sldId xmlns:r="http://schemas.openxmlformats.org/officeDocument/2006/relationships" id="257" r:id="Ra301ac531b4d447c"/>
    <p:sldId xmlns:r="http://schemas.openxmlformats.org/officeDocument/2006/relationships" id="258" r:id="R883913e1491d4663"/>
    <p:sldId xmlns:r="http://schemas.openxmlformats.org/officeDocument/2006/relationships" id="259" r:id="R9c4e467d53794741"/>
    <p:sldId xmlns:r="http://schemas.openxmlformats.org/officeDocument/2006/relationships" id="260" r:id="Rdcfb04568eb44bb0"/>
    <p:sldId xmlns:r="http://schemas.openxmlformats.org/officeDocument/2006/relationships" id="261" r:id="Rce6b4dc0181d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b84d3a49f4e33" /><Relationship Type="http://schemas.openxmlformats.org/officeDocument/2006/relationships/slide" Target="/ppt/slides/slide1.xml" Id="Rf0c4bedf3a1045ef" /><Relationship Type="http://schemas.openxmlformats.org/officeDocument/2006/relationships/slide" Target="/ppt/slides/slide2.xml" Id="Ra301ac531b4d447c" /><Relationship Type="http://schemas.openxmlformats.org/officeDocument/2006/relationships/slide" Target="/ppt/slides/slide3.xml" Id="R883913e1491d4663" /><Relationship Type="http://schemas.openxmlformats.org/officeDocument/2006/relationships/slide" Target="/ppt/slides/slide4.xml" Id="R9c4e467d53794741" /><Relationship Type="http://schemas.openxmlformats.org/officeDocument/2006/relationships/slide" Target="/ppt/slides/slide5.xml" Id="Rdcfb04568eb44bb0" /><Relationship Type="http://schemas.openxmlformats.org/officeDocument/2006/relationships/slide" Target="/ppt/slides/slide6.xml" Id="Rce6b4dc0181d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16375e764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e43a094414115" /><Relationship Type="http://schemas.openxmlformats.org/officeDocument/2006/relationships/theme" Target="/ppt/slideMasters/theme/theme1.xml" Id="Rb33584422d8d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e43a09441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5ef9e93a0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2898d163a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d2f63a40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1ef9f188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fdbecc2e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003bf8185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STEINER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STEINER VVS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Steiner VVS AS, Borreveien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932 186 152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 VVS AS</a:t>
            </a:r>
          </a:p>
        </p:txBody>
      </p:sp>
    </p:spTree>
  </p:cSld>
  <p:clrMapOvr>
    <a:masterClrMapping xmlns:a="http://schemas.openxmlformats.org/drawingml/2006/main"/>
  </p:clrMapOvr>
</p:sld>
</file>