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508562a8f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a47af7a614c05"/>
  </p:sldMasterIdLst>
  <p:sldIdLst>
    <p:sldId xmlns:r="http://schemas.openxmlformats.org/officeDocument/2006/relationships" id="256" r:id="R97d1a17f783e4543"/>
    <p:sldId xmlns:r="http://schemas.openxmlformats.org/officeDocument/2006/relationships" id="257" r:id="R22a1415d97d64ab5"/>
    <p:sldId xmlns:r="http://schemas.openxmlformats.org/officeDocument/2006/relationships" id="258" r:id="Ree0fda715b64420e"/>
    <p:sldId xmlns:r="http://schemas.openxmlformats.org/officeDocument/2006/relationships" id="259" r:id="Ra2b6884cbe2f4cbd"/>
    <p:sldId xmlns:r="http://schemas.openxmlformats.org/officeDocument/2006/relationships" id="260" r:id="Rbdb5ec9ef89144dc"/>
    <p:sldId xmlns:r="http://schemas.openxmlformats.org/officeDocument/2006/relationships" id="261" r:id="R4775f3037f1e4897"/>
    <p:sldId xmlns:r="http://schemas.openxmlformats.org/officeDocument/2006/relationships" id="262" r:id="R20e0bdb6540f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a47af7a614c05" /><Relationship Type="http://schemas.openxmlformats.org/officeDocument/2006/relationships/slide" Target="/ppt/slides/slide1.xml" Id="R97d1a17f783e4543" /><Relationship Type="http://schemas.openxmlformats.org/officeDocument/2006/relationships/slide" Target="/ppt/slides/slide2.xml" Id="R22a1415d97d64ab5" /><Relationship Type="http://schemas.openxmlformats.org/officeDocument/2006/relationships/slide" Target="/ppt/slides/slide3.xml" Id="Ree0fda715b64420e" /><Relationship Type="http://schemas.openxmlformats.org/officeDocument/2006/relationships/slide" Target="/ppt/slides/slide4.xml" Id="Ra2b6884cbe2f4cbd" /><Relationship Type="http://schemas.openxmlformats.org/officeDocument/2006/relationships/slide" Target="/ppt/slides/slide5.xml" Id="Rbdb5ec9ef89144dc" /><Relationship Type="http://schemas.openxmlformats.org/officeDocument/2006/relationships/slide" Target="/ppt/slides/slide6.xml" Id="R4775f3037f1e4897" /><Relationship Type="http://schemas.openxmlformats.org/officeDocument/2006/relationships/slide" Target="/ppt/slides/slide7.xml" Id="R20e0bdb6540f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2aa2cffb4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6c20963f4c87" /><Relationship Type="http://schemas.openxmlformats.org/officeDocument/2006/relationships/theme" Target="/ppt/slideMasters/theme/theme1.xml" Id="Rf15a67bb02bf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f6c20963f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a681f305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3022a48f6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889204ca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0334fa9c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2f154ffd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2af9b7e07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534d1f21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SELL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SELL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170 126 141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233 835 688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ENDRESON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932 191 067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