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f6e4a4439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931ff256d4249"/>
  </p:sldMasterIdLst>
  <p:sldIdLst>
    <p:sldId xmlns:r="http://schemas.openxmlformats.org/officeDocument/2006/relationships" id="256" r:id="Rf4dfe2d2ed6b428d"/>
    <p:sldId xmlns:r="http://schemas.openxmlformats.org/officeDocument/2006/relationships" id="257" r:id="Ra37d9e78af454c77"/>
    <p:sldId xmlns:r="http://schemas.openxmlformats.org/officeDocument/2006/relationships" id="258" r:id="R24b82c2394d143c3"/>
    <p:sldId xmlns:r="http://schemas.openxmlformats.org/officeDocument/2006/relationships" id="259" r:id="Rb5cd74c75de4467d"/>
    <p:sldId xmlns:r="http://schemas.openxmlformats.org/officeDocument/2006/relationships" id="260" r:id="Rf69fdba6bdaf42ac"/>
    <p:sldId xmlns:r="http://schemas.openxmlformats.org/officeDocument/2006/relationships" id="261" r:id="R42997e475902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931ff256d4249" /><Relationship Type="http://schemas.openxmlformats.org/officeDocument/2006/relationships/slide" Target="/ppt/slides/slide1.xml" Id="Rf4dfe2d2ed6b428d" /><Relationship Type="http://schemas.openxmlformats.org/officeDocument/2006/relationships/slide" Target="/ppt/slides/slide2.xml" Id="Ra37d9e78af454c77" /><Relationship Type="http://schemas.openxmlformats.org/officeDocument/2006/relationships/slide" Target="/ppt/slides/slide3.xml" Id="R24b82c2394d143c3" /><Relationship Type="http://schemas.openxmlformats.org/officeDocument/2006/relationships/slide" Target="/ppt/slides/slide4.xml" Id="Rb5cd74c75de4467d" /><Relationship Type="http://schemas.openxmlformats.org/officeDocument/2006/relationships/slide" Target="/ppt/slides/slide5.xml" Id="Rf69fdba6bdaf42ac" /><Relationship Type="http://schemas.openxmlformats.org/officeDocument/2006/relationships/slide" Target="/ppt/slides/slide6.xml" Id="R42997e475902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0025525c645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83c15cd6840f4" /><Relationship Type="http://schemas.openxmlformats.org/officeDocument/2006/relationships/theme" Target="/ppt/slideMasters/theme/theme1.xml" Id="R9c97c20f8443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83c15cd68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e58f05f13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041fa7983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57952f2bd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02af05568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1273c54ab41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4047d76c64c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RUTLEDAL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RUTLEDAL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RUTLEDAL ELEKTRO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RUTLEDAL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RUTLEDAL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RUTLEDAL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19 059 099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−780 574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−591 218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6 153 275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RUTLEDAL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94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www.rutledalelektro.no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932 195 429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RUTLEDAL ELEKTRO AS</a:t>
            </a:r>
          </a:p>
        </p:txBody>
      </p:sp>
    </p:spTree>
  </p:cSld>
  <p:clrMapOvr>
    <a:masterClrMapping xmlns:a="http://schemas.openxmlformats.org/drawingml/2006/main"/>
  </p:clrMapOvr>
</p:sld>
</file>