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87ffa909a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7c7149a5b4208"/>
  </p:sldMasterIdLst>
  <p:sldIdLst>
    <p:sldId xmlns:r="http://schemas.openxmlformats.org/officeDocument/2006/relationships" id="256" r:id="R56a4e4ce21a442b7"/>
    <p:sldId xmlns:r="http://schemas.openxmlformats.org/officeDocument/2006/relationships" id="257" r:id="R70082762092f4c6b"/>
    <p:sldId xmlns:r="http://schemas.openxmlformats.org/officeDocument/2006/relationships" id="258" r:id="Racb45defcf1c4e60"/>
    <p:sldId xmlns:r="http://schemas.openxmlformats.org/officeDocument/2006/relationships" id="259" r:id="R669d5e6894f54e3b"/>
    <p:sldId xmlns:r="http://schemas.openxmlformats.org/officeDocument/2006/relationships" id="260" r:id="R6c97cc1149f84944"/>
    <p:sldId xmlns:r="http://schemas.openxmlformats.org/officeDocument/2006/relationships" id="261" r:id="Rbe40ef06fe9a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7c7149a5b4208" /><Relationship Type="http://schemas.openxmlformats.org/officeDocument/2006/relationships/slide" Target="/ppt/slides/slide1.xml" Id="R56a4e4ce21a442b7" /><Relationship Type="http://schemas.openxmlformats.org/officeDocument/2006/relationships/slide" Target="/ppt/slides/slide2.xml" Id="R70082762092f4c6b" /><Relationship Type="http://schemas.openxmlformats.org/officeDocument/2006/relationships/slide" Target="/ppt/slides/slide3.xml" Id="Racb45defcf1c4e60" /><Relationship Type="http://schemas.openxmlformats.org/officeDocument/2006/relationships/slide" Target="/ppt/slides/slide4.xml" Id="R669d5e6894f54e3b" /><Relationship Type="http://schemas.openxmlformats.org/officeDocument/2006/relationships/slide" Target="/ppt/slides/slide5.xml" Id="R6c97cc1149f84944" /><Relationship Type="http://schemas.openxmlformats.org/officeDocument/2006/relationships/slide" Target="/ppt/slides/slide6.xml" Id="Rbe40ef06fe9a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a98686c70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7707c4b2493e" /><Relationship Type="http://schemas.openxmlformats.org/officeDocument/2006/relationships/theme" Target="/ppt/slideMasters/theme/theme1.xml" Id="R4b3d16b80e55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b7707c4b2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6e4d9306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d629b48c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dd37acbb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00eb7a55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0850f830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deecb40a3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ISTAND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ISTAND AS</a:t>
            </a:r>
          </a:p>
        </p:txBody>
      </p:sp>
    </p:spTree>
  </p:cSld>
  <p:clrMapOvr>
    <a:masterClrMapping xmlns:a="http://schemas.openxmlformats.org/drawingml/2006/main"/>
  </p:clrMapOvr>
</p:sld>
</file>