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fbc9407c2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901de89404d32"/>
  </p:sldMasterIdLst>
  <p:sldIdLst>
    <p:sldId xmlns:r="http://schemas.openxmlformats.org/officeDocument/2006/relationships" id="256" r:id="Reeac680c77b14342"/>
    <p:sldId xmlns:r="http://schemas.openxmlformats.org/officeDocument/2006/relationships" id="257" r:id="Raf77b00c762e45a3"/>
    <p:sldId xmlns:r="http://schemas.openxmlformats.org/officeDocument/2006/relationships" id="258" r:id="R179288e1e91c4a92"/>
    <p:sldId xmlns:r="http://schemas.openxmlformats.org/officeDocument/2006/relationships" id="259" r:id="R41fca1c4f2754943"/>
    <p:sldId xmlns:r="http://schemas.openxmlformats.org/officeDocument/2006/relationships" id="260" r:id="R566b0ddf06214171"/>
    <p:sldId xmlns:r="http://schemas.openxmlformats.org/officeDocument/2006/relationships" id="261" r:id="R526ad15b3039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901de89404d32" /><Relationship Type="http://schemas.openxmlformats.org/officeDocument/2006/relationships/slide" Target="/ppt/slides/slide1.xml" Id="Reeac680c77b14342" /><Relationship Type="http://schemas.openxmlformats.org/officeDocument/2006/relationships/slide" Target="/ppt/slides/slide2.xml" Id="Raf77b00c762e45a3" /><Relationship Type="http://schemas.openxmlformats.org/officeDocument/2006/relationships/slide" Target="/ppt/slides/slide3.xml" Id="R179288e1e91c4a92" /><Relationship Type="http://schemas.openxmlformats.org/officeDocument/2006/relationships/slide" Target="/ppt/slides/slide4.xml" Id="R41fca1c4f2754943" /><Relationship Type="http://schemas.openxmlformats.org/officeDocument/2006/relationships/slide" Target="/ppt/slides/slide5.xml" Id="R566b0ddf06214171" /><Relationship Type="http://schemas.openxmlformats.org/officeDocument/2006/relationships/slide" Target="/ppt/slides/slide6.xml" Id="R526ad15b3039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a8bb4290348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31beaf7ed4b35" /><Relationship Type="http://schemas.openxmlformats.org/officeDocument/2006/relationships/theme" Target="/ppt/slideMasters/theme/theme1.xml" Id="Rc81548f1d0dc48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531beaf7ed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8d6657dd2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dccf7e63249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3887b21b7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e5605efd444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b95348dc7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021acdc00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BJELKELAGET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BJELKELAGET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BJELKELAGET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BJELKELAGET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BJELKELAGET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BJELKELAGET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3 250 431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BJELKELAGET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Nygata 209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8618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932 210 886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BJELKELAGET AS</a:t>
            </a:r>
          </a:p>
        </p:txBody>
      </p:sp>
    </p:spTree>
  </p:cSld>
  <p:clrMapOvr>
    <a:masterClrMapping xmlns:a="http://schemas.openxmlformats.org/drawingml/2006/main"/>
  </p:clrMapOvr>
</p:sld>
</file>