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28b501543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7451c49844dd3"/>
  </p:sldMasterIdLst>
  <p:sldIdLst>
    <p:sldId xmlns:r="http://schemas.openxmlformats.org/officeDocument/2006/relationships" id="256" r:id="Ra8c7370cf8c84462"/>
    <p:sldId xmlns:r="http://schemas.openxmlformats.org/officeDocument/2006/relationships" id="257" r:id="Rcc98c03eaa6446bc"/>
    <p:sldId xmlns:r="http://schemas.openxmlformats.org/officeDocument/2006/relationships" id="258" r:id="R039dc3a882ff4ab9"/>
    <p:sldId xmlns:r="http://schemas.openxmlformats.org/officeDocument/2006/relationships" id="259" r:id="R5abcf328237b4991"/>
    <p:sldId xmlns:r="http://schemas.openxmlformats.org/officeDocument/2006/relationships" id="260" r:id="R6b61e0a7ff524823"/>
    <p:sldId xmlns:r="http://schemas.openxmlformats.org/officeDocument/2006/relationships" id="261" r:id="Ra5dfcf6c4a1e42c5"/>
    <p:sldId xmlns:r="http://schemas.openxmlformats.org/officeDocument/2006/relationships" id="262" r:id="Rd24c73883a36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7451c49844dd3" /><Relationship Type="http://schemas.openxmlformats.org/officeDocument/2006/relationships/slide" Target="/ppt/slides/slide1.xml" Id="Ra8c7370cf8c84462" /><Relationship Type="http://schemas.openxmlformats.org/officeDocument/2006/relationships/slide" Target="/ppt/slides/slide2.xml" Id="Rcc98c03eaa6446bc" /><Relationship Type="http://schemas.openxmlformats.org/officeDocument/2006/relationships/slide" Target="/ppt/slides/slide3.xml" Id="R039dc3a882ff4ab9" /><Relationship Type="http://schemas.openxmlformats.org/officeDocument/2006/relationships/slide" Target="/ppt/slides/slide4.xml" Id="R5abcf328237b4991" /><Relationship Type="http://schemas.openxmlformats.org/officeDocument/2006/relationships/slide" Target="/ppt/slides/slide5.xml" Id="R6b61e0a7ff524823" /><Relationship Type="http://schemas.openxmlformats.org/officeDocument/2006/relationships/slide" Target="/ppt/slides/slide6.xml" Id="Ra5dfcf6c4a1e42c5" /><Relationship Type="http://schemas.openxmlformats.org/officeDocument/2006/relationships/slide" Target="/ppt/slides/slide7.xml" Id="Rd24c73883a36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674e74c73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78d77284451f" /><Relationship Type="http://schemas.openxmlformats.org/officeDocument/2006/relationships/theme" Target="/ppt/slideMasters/theme/theme1.xml" Id="R0fc1eb92cd79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a78d77284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628989811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510d4401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c61013d7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f60f8c125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621dbf42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a2003a74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00df678e0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3BH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3BH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390 760 810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437 981 475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HEILHORNET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GRANLID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SNBH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HEILHORNET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Fustvassvegen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932 212 803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3BH INVEST AS</a:t>
            </a:r>
          </a:p>
        </p:txBody>
      </p:sp>
    </p:spTree>
  </p:cSld>
  <p:clrMapOvr>
    <a:masterClrMapping xmlns:a="http://schemas.openxmlformats.org/drawingml/2006/main"/>
  </p:clrMapOvr>
</p:sld>
</file>