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4c77679e5c42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024279171347f6"/>
  </p:sldMasterIdLst>
  <p:sldIdLst>
    <p:sldId xmlns:r="http://schemas.openxmlformats.org/officeDocument/2006/relationships" id="256" r:id="R5e6d598c81324010"/>
    <p:sldId xmlns:r="http://schemas.openxmlformats.org/officeDocument/2006/relationships" id="257" r:id="Rdad864a1f80949a7"/>
    <p:sldId xmlns:r="http://schemas.openxmlformats.org/officeDocument/2006/relationships" id="258" r:id="R17ff0572a3704ff3"/>
    <p:sldId xmlns:r="http://schemas.openxmlformats.org/officeDocument/2006/relationships" id="259" r:id="Rd132963a71d045fc"/>
    <p:sldId xmlns:r="http://schemas.openxmlformats.org/officeDocument/2006/relationships" id="260" r:id="R007fbe82d01a46d8"/>
    <p:sldId xmlns:r="http://schemas.openxmlformats.org/officeDocument/2006/relationships" id="261" r:id="R00b4978f9afe4f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024279171347f6" /><Relationship Type="http://schemas.openxmlformats.org/officeDocument/2006/relationships/slide" Target="/ppt/slides/slide1.xml" Id="R5e6d598c81324010" /><Relationship Type="http://schemas.openxmlformats.org/officeDocument/2006/relationships/slide" Target="/ppt/slides/slide2.xml" Id="Rdad864a1f80949a7" /><Relationship Type="http://schemas.openxmlformats.org/officeDocument/2006/relationships/slide" Target="/ppt/slides/slide3.xml" Id="R17ff0572a3704ff3" /><Relationship Type="http://schemas.openxmlformats.org/officeDocument/2006/relationships/slide" Target="/ppt/slides/slide4.xml" Id="Rd132963a71d045fc" /><Relationship Type="http://schemas.openxmlformats.org/officeDocument/2006/relationships/slide" Target="/ppt/slides/slide5.xml" Id="R007fbe82d01a46d8" /><Relationship Type="http://schemas.openxmlformats.org/officeDocument/2006/relationships/slide" Target="/ppt/slides/slide6.xml" Id="R00b4978f9afe4f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f860b5031643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f532a5dcc4a97" /><Relationship Type="http://schemas.openxmlformats.org/officeDocument/2006/relationships/theme" Target="/ppt/slideMasters/theme/theme1.xml" Id="R90860005055747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7f532a5dcc4a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37b92721a44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45da7887e4e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420aa59b741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2842b996e4e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78100abb541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07a88518945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HAMMER-SNEKKERSERVICE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HAMMER-SNEKKERSERVICE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HAMMER-SNEKKERSERVICE AS ble etablert [år] og holder til i 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HAMMER-SNEKKERSERVICE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HAMMER-SNEKKERSERVICE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HAMMER-SNEKKERSERVICE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3 172 699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−144 467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−164 579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−224 070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255 382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HAMMER-SNEKKERSERVICE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Kroervei 106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1435 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932 215 020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HAMMER-SNEKKERSERVICE AS</a:t>
            </a:r>
          </a:p>
        </p:txBody>
      </p:sp>
    </p:spTree>
  </p:cSld>
  <p:clrMapOvr>
    <a:masterClrMapping xmlns:a="http://schemas.openxmlformats.org/drawingml/2006/main"/>
  </p:clrMapOvr>
</p:sld>
</file>