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03efd510e746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cb03a2445b45da"/>
  </p:sldMasterIdLst>
  <p:sldIdLst>
    <p:sldId xmlns:r="http://schemas.openxmlformats.org/officeDocument/2006/relationships" id="256" r:id="Re386ca5b780b4704"/>
    <p:sldId xmlns:r="http://schemas.openxmlformats.org/officeDocument/2006/relationships" id="257" r:id="Rba3fabc55c66400f"/>
    <p:sldId xmlns:r="http://schemas.openxmlformats.org/officeDocument/2006/relationships" id="258" r:id="R8a64e3f3be934a09"/>
    <p:sldId xmlns:r="http://schemas.openxmlformats.org/officeDocument/2006/relationships" id="259" r:id="Ra52c5e0e0d1d450a"/>
    <p:sldId xmlns:r="http://schemas.openxmlformats.org/officeDocument/2006/relationships" id="260" r:id="R196e4245e2514215"/>
    <p:sldId xmlns:r="http://schemas.openxmlformats.org/officeDocument/2006/relationships" id="261" r:id="R05839b2f581a4a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cb03a2445b45da" /><Relationship Type="http://schemas.openxmlformats.org/officeDocument/2006/relationships/slide" Target="/ppt/slides/slide1.xml" Id="Re386ca5b780b4704" /><Relationship Type="http://schemas.openxmlformats.org/officeDocument/2006/relationships/slide" Target="/ppt/slides/slide2.xml" Id="Rba3fabc55c66400f" /><Relationship Type="http://schemas.openxmlformats.org/officeDocument/2006/relationships/slide" Target="/ppt/slides/slide3.xml" Id="R8a64e3f3be934a09" /><Relationship Type="http://schemas.openxmlformats.org/officeDocument/2006/relationships/slide" Target="/ppt/slides/slide4.xml" Id="Ra52c5e0e0d1d450a" /><Relationship Type="http://schemas.openxmlformats.org/officeDocument/2006/relationships/slide" Target="/ppt/slides/slide5.xml" Id="R196e4245e2514215" /><Relationship Type="http://schemas.openxmlformats.org/officeDocument/2006/relationships/slide" Target="/ppt/slides/slide6.xml" Id="R05839b2f581a4a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500a057ef54c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1ed04ed624ca7" /><Relationship Type="http://schemas.openxmlformats.org/officeDocument/2006/relationships/theme" Target="/ppt/slideMasters/theme/theme1.xml" Id="Re89eeea6d38f4f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e1ed04ed624c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87de1628947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24507078c4e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a0d63e21d49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fafa817d64d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9c43f127d42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84907e5424c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GARBERG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GARBERG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GARBERG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GARBERG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GARBERG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GARBERG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Nordmyrvegen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932 215 829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GARBERG BYGG AS</a:t>
            </a:r>
          </a:p>
        </p:txBody>
      </p:sp>
    </p:spTree>
  </p:cSld>
  <p:clrMapOvr>
    <a:masterClrMapping xmlns:a="http://schemas.openxmlformats.org/drawingml/2006/main"/>
  </p:clrMapOvr>
</p:sld>
</file>