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d200f0927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c6029e3964305"/>
  </p:sldMasterIdLst>
  <p:sldIdLst>
    <p:sldId xmlns:r="http://schemas.openxmlformats.org/officeDocument/2006/relationships" id="256" r:id="R2f642f32a0d3459b"/>
    <p:sldId xmlns:r="http://schemas.openxmlformats.org/officeDocument/2006/relationships" id="257" r:id="R031299ff45a64ee4"/>
    <p:sldId xmlns:r="http://schemas.openxmlformats.org/officeDocument/2006/relationships" id="258" r:id="Rbc07210b5edd493e"/>
    <p:sldId xmlns:r="http://schemas.openxmlformats.org/officeDocument/2006/relationships" id="259" r:id="R189183c424c5421e"/>
    <p:sldId xmlns:r="http://schemas.openxmlformats.org/officeDocument/2006/relationships" id="260" r:id="R917a90226f054c26"/>
    <p:sldId xmlns:r="http://schemas.openxmlformats.org/officeDocument/2006/relationships" id="261" r:id="Ra80b8e3ee967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c6029e3964305" /><Relationship Type="http://schemas.openxmlformats.org/officeDocument/2006/relationships/slide" Target="/ppt/slides/slide1.xml" Id="R2f642f32a0d3459b" /><Relationship Type="http://schemas.openxmlformats.org/officeDocument/2006/relationships/slide" Target="/ppt/slides/slide2.xml" Id="R031299ff45a64ee4" /><Relationship Type="http://schemas.openxmlformats.org/officeDocument/2006/relationships/slide" Target="/ppt/slides/slide3.xml" Id="Rbc07210b5edd493e" /><Relationship Type="http://schemas.openxmlformats.org/officeDocument/2006/relationships/slide" Target="/ppt/slides/slide4.xml" Id="R189183c424c5421e" /><Relationship Type="http://schemas.openxmlformats.org/officeDocument/2006/relationships/slide" Target="/ppt/slides/slide5.xml" Id="R917a90226f054c26" /><Relationship Type="http://schemas.openxmlformats.org/officeDocument/2006/relationships/slide" Target="/ppt/slides/slide6.xml" Id="Ra80b8e3ee967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0b5e16b4d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6c949c564b8b" /><Relationship Type="http://schemas.openxmlformats.org/officeDocument/2006/relationships/theme" Target="/ppt/slideMasters/theme/theme1.xml" Id="Rfee456d8c341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66c949c56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3f8163aa6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959ce61c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308ac7fe1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8dcab25f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5b6d26f0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31f234c5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GARBERG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GARBERG BYGG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1 606 773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Nordmyrvegen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932 215 829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BYGG AS</a:t>
            </a:r>
          </a:p>
        </p:txBody>
      </p:sp>
    </p:spTree>
  </p:cSld>
  <p:clrMapOvr>
    <a:masterClrMapping xmlns:a="http://schemas.openxmlformats.org/drawingml/2006/main"/>
  </p:clrMapOvr>
</p:sld>
</file>