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3e884d9b0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0d87ff01a461e"/>
  </p:sldMasterIdLst>
  <p:sldIdLst>
    <p:sldId xmlns:r="http://schemas.openxmlformats.org/officeDocument/2006/relationships" id="256" r:id="Rc541bdf06e1649ae"/>
    <p:sldId xmlns:r="http://schemas.openxmlformats.org/officeDocument/2006/relationships" id="257" r:id="R82b0b0d696ff4a78"/>
    <p:sldId xmlns:r="http://schemas.openxmlformats.org/officeDocument/2006/relationships" id="258" r:id="Rf20e82e5d945460e"/>
    <p:sldId xmlns:r="http://schemas.openxmlformats.org/officeDocument/2006/relationships" id="259" r:id="R4a01c63e3c7e4536"/>
    <p:sldId xmlns:r="http://schemas.openxmlformats.org/officeDocument/2006/relationships" id="260" r:id="Rcec30933622f435b"/>
    <p:sldId xmlns:r="http://schemas.openxmlformats.org/officeDocument/2006/relationships" id="261" r:id="R4163537a0d0048a8"/>
    <p:sldId xmlns:r="http://schemas.openxmlformats.org/officeDocument/2006/relationships" id="262" r:id="R60bd823aa0ab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0d87ff01a461e" /><Relationship Type="http://schemas.openxmlformats.org/officeDocument/2006/relationships/slide" Target="/ppt/slides/slide1.xml" Id="Rc541bdf06e1649ae" /><Relationship Type="http://schemas.openxmlformats.org/officeDocument/2006/relationships/slide" Target="/ppt/slides/slide2.xml" Id="R82b0b0d696ff4a78" /><Relationship Type="http://schemas.openxmlformats.org/officeDocument/2006/relationships/slide" Target="/ppt/slides/slide3.xml" Id="Rf20e82e5d945460e" /><Relationship Type="http://schemas.openxmlformats.org/officeDocument/2006/relationships/slide" Target="/ppt/slides/slide4.xml" Id="R4a01c63e3c7e4536" /><Relationship Type="http://schemas.openxmlformats.org/officeDocument/2006/relationships/slide" Target="/ppt/slides/slide5.xml" Id="Rcec30933622f435b" /><Relationship Type="http://schemas.openxmlformats.org/officeDocument/2006/relationships/slide" Target="/ppt/slides/slide6.xml" Id="R4163537a0d0048a8" /><Relationship Type="http://schemas.openxmlformats.org/officeDocument/2006/relationships/slide" Target="/ppt/slides/slide7.xml" Id="R60bd823aa0ab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0ed212845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162b7ac9478c" /><Relationship Type="http://schemas.openxmlformats.org/officeDocument/2006/relationships/theme" Target="/ppt/slideMasters/theme/theme1.xml" Id="R06e20d82eef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7162b7ac9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ddb2d96f8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95a29cbe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065cbe57c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9fb763f39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dc37b84d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07e8b048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253de557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OPSAL OG FJELNSET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OPSAL OG FJELNSET AS ble etablert [år] og holder til i Vinjeøra.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36 992 745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17 150 092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30 547 209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FINANS AS  –  51,2 %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FINANS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RIKARD HERMANN OHREN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GUNNAR HOVDE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Kårøydalsveien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7203 Vinjeøra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44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post.opsalogfjelnset@hemne.as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www.opsalogfjelnset.no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932 223 937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OPSAL OG FJELNSET AS</a:t>
            </a:r>
          </a:p>
        </p:txBody>
      </p:sp>
    </p:spTree>
  </p:cSld>
  <p:clrMapOvr>
    <a:masterClrMapping xmlns:a="http://schemas.openxmlformats.org/drawingml/2006/main"/>
  </p:clrMapOvr>
</p:sld>
</file>