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465670d4e9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2fba8be63749a7"/>
  </p:sldMasterIdLst>
  <p:sldIdLst>
    <p:sldId xmlns:r="http://schemas.openxmlformats.org/officeDocument/2006/relationships" id="256" r:id="R6725208dcbc8430b"/>
    <p:sldId xmlns:r="http://schemas.openxmlformats.org/officeDocument/2006/relationships" id="257" r:id="Rd99bbe0ab789426a"/>
    <p:sldId xmlns:r="http://schemas.openxmlformats.org/officeDocument/2006/relationships" id="258" r:id="Ra385e381c3d54b76"/>
    <p:sldId xmlns:r="http://schemas.openxmlformats.org/officeDocument/2006/relationships" id="259" r:id="Rc5701e1f19804738"/>
    <p:sldId xmlns:r="http://schemas.openxmlformats.org/officeDocument/2006/relationships" id="260" r:id="R6768b4cbed434717"/>
    <p:sldId xmlns:r="http://schemas.openxmlformats.org/officeDocument/2006/relationships" id="261" r:id="R4c9030bb9e654f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fba8be63749a7" /><Relationship Type="http://schemas.openxmlformats.org/officeDocument/2006/relationships/slide" Target="/ppt/slides/slide1.xml" Id="R6725208dcbc8430b" /><Relationship Type="http://schemas.openxmlformats.org/officeDocument/2006/relationships/slide" Target="/ppt/slides/slide2.xml" Id="Rd99bbe0ab789426a" /><Relationship Type="http://schemas.openxmlformats.org/officeDocument/2006/relationships/slide" Target="/ppt/slides/slide3.xml" Id="Ra385e381c3d54b76" /><Relationship Type="http://schemas.openxmlformats.org/officeDocument/2006/relationships/slide" Target="/ppt/slides/slide4.xml" Id="Rc5701e1f19804738" /><Relationship Type="http://schemas.openxmlformats.org/officeDocument/2006/relationships/slide" Target="/ppt/slides/slide5.xml" Id="R6768b4cbed434717" /><Relationship Type="http://schemas.openxmlformats.org/officeDocument/2006/relationships/slide" Target="/ppt/slides/slide6.xml" Id="R4c9030bb9e654f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6bb3812da4f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74786972348b8" /><Relationship Type="http://schemas.openxmlformats.org/officeDocument/2006/relationships/theme" Target="/ppt/slideMasters/theme/theme1.xml" Id="Rc8fd1a6f4b244f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474786972348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610493fef40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59b48d4b24a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838740550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cf406dbde42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bef7e92334a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859fd813340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 STILLAS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 STILLAS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 STILLAS DRIFT AS ble etablert [år] og holder til i Ytre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 STILLAS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 STILLAS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 STILLAS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27 825 166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2 061 013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1 551 623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3 734 512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12 676 259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 STILLAS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Fabrikkvegen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5265 Ytre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932 228 645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 STILLAS DRIFT AS</a:t>
            </a:r>
          </a:p>
        </p:txBody>
      </p:sp>
    </p:spTree>
  </p:cSld>
  <p:clrMapOvr>
    <a:masterClrMapping xmlns:a="http://schemas.openxmlformats.org/drawingml/2006/main"/>
  </p:clrMapOvr>
</p:sld>
</file>