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0c7e63948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bd639893c428a"/>
  </p:sldMasterIdLst>
  <p:sldIdLst>
    <p:sldId xmlns:r="http://schemas.openxmlformats.org/officeDocument/2006/relationships" id="256" r:id="Rff61de7840f84181"/>
    <p:sldId xmlns:r="http://schemas.openxmlformats.org/officeDocument/2006/relationships" id="257" r:id="R39a7700799ea4949"/>
    <p:sldId xmlns:r="http://schemas.openxmlformats.org/officeDocument/2006/relationships" id="258" r:id="R14faeb4e8b394715"/>
    <p:sldId xmlns:r="http://schemas.openxmlformats.org/officeDocument/2006/relationships" id="259" r:id="R0e0510fea3e14008"/>
    <p:sldId xmlns:r="http://schemas.openxmlformats.org/officeDocument/2006/relationships" id="260" r:id="Re7085b2f535c473d"/>
    <p:sldId xmlns:r="http://schemas.openxmlformats.org/officeDocument/2006/relationships" id="261" r:id="R55a7dc7b38394210"/>
    <p:sldId xmlns:r="http://schemas.openxmlformats.org/officeDocument/2006/relationships" id="262" r:id="Rf542074397c849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bd639893c428a" /><Relationship Type="http://schemas.openxmlformats.org/officeDocument/2006/relationships/slide" Target="/ppt/slides/slide1.xml" Id="Rff61de7840f84181" /><Relationship Type="http://schemas.openxmlformats.org/officeDocument/2006/relationships/slide" Target="/ppt/slides/slide2.xml" Id="R39a7700799ea4949" /><Relationship Type="http://schemas.openxmlformats.org/officeDocument/2006/relationships/slide" Target="/ppt/slides/slide3.xml" Id="R14faeb4e8b394715" /><Relationship Type="http://schemas.openxmlformats.org/officeDocument/2006/relationships/slide" Target="/ppt/slides/slide4.xml" Id="R0e0510fea3e14008" /><Relationship Type="http://schemas.openxmlformats.org/officeDocument/2006/relationships/slide" Target="/ppt/slides/slide5.xml" Id="Re7085b2f535c473d" /><Relationship Type="http://schemas.openxmlformats.org/officeDocument/2006/relationships/slide" Target="/ppt/slides/slide6.xml" Id="R55a7dc7b38394210" /><Relationship Type="http://schemas.openxmlformats.org/officeDocument/2006/relationships/slide" Target="/ppt/slides/slide7.xml" Id="Rf542074397c849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94489d07a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20db20dc24cfc" /><Relationship Type="http://schemas.openxmlformats.org/officeDocument/2006/relationships/theme" Target="/ppt/slideMasters/theme/theme1.xml" Id="R47c5fb9ca5c4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420db20dc2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16c961b99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f1bc13c49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e4ba6bcc7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675ae4a25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575f26af946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433595576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d9927784d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NISSEN HAMMERFEST 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NISSEN HAMMERFEST SENTER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26 509 887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1 959 745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20 272 500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103 088 741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41 16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932 230 143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