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06cc43c78043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2cfdb856b2452a"/>
  </p:sldMasterIdLst>
  <p:sldIdLst>
    <p:sldId xmlns:r="http://schemas.openxmlformats.org/officeDocument/2006/relationships" id="256" r:id="Rd2b252a22d6349b0"/>
    <p:sldId xmlns:r="http://schemas.openxmlformats.org/officeDocument/2006/relationships" id="257" r:id="R7e4ef8255fce4715"/>
    <p:sldId xmlns:r="http://schemas.openxmlformats.org/officeDocument/2006/relationships" id="258" r:id="R2aebe9644b2847f0"/>
    <p:sldId xmlns:r="http://schemas.openxmlformats.org/officeDocument/2006/relationships" id="259" r:id="R802012791ecc4d3d"/>
    <p:sldId xmlns:r="http://schemas.openxmlformats.org/officeDocument/2006/relationships" id="260" r:id="Rfb5e40f607444d68"/>
    <p:sldId xmlns:r="http://schemas.openxmlformats.org/officeDocument/2006/relationships" id="261" r:id="Rfcb0cf4c53684584"/>
    <p:sldId xmlns:r="http://schemas.openxmlformats.org/officeDocument/2006/relationships" id="262" r:id="Rb2f64395a6644c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cfdb856b2452a" /><Relationship Type="http://schemas.openxmlformats.org/officeDocument/2006/relationships/slide" Target="/ppt/slides/slide1.xml" Id="Rd2b252a22d6349b0" /><Relationship Type="http://schemas.openxmlformats.org/officeDocument/2006/relationships/slide" Target="/ppt/slides/slide2.xml" Id="R7e4ef8255fce4715" /><Relationship Type="http://schemas.openxmlformats.org/officeDocument/2006/relationships/slide" Target="/ppt/slides/slide3.xml" Id="R2aebe9644b2847f0" /><Relationship Type="http://schemas.openxmlformats.org/officeDocument/2006/relationships/slide" Target="/ppt/slides/slide4.xml" Id="R802012791ecc4d3d" /><Relationship Type="http://schemas.openxmlformats.org/officeDocument/2006/relationships/slide" Target="/ppt/slides/slide5.xml" Id="Rfb5e40f607444d68" /><Relationship Type="http://schemas.openxmlformats.org/officeDocument/2006/relationships/slide" Target="/ppt/slides/slide6.xml" Id="Rfcb0cf4c53684584" /><Relationship Type="http://schemas.openxmlformats.org/officeDocument/2006/relationships/slide" Target="/ppt/slides/slide7.xml" Id="Rb2f64395a6644c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a63927fc54a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8fbb798664486" /><Relationship Type="http://schemas.openxmlformats.org/officeDocument/2006/relationships/theme" Target="/ppt/slideMasters/theme/theme1.xml" Id="Rdba2feb0b41c4f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f8fbb7986644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c8af7497b42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ba22a1f484c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b0758fcec41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e78554b2346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469e65ca641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9fa3f11574c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17ef3482f4b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PETTER PETTERSEN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PETTER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PETTER PETTERSEN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PETTER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PETTER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PETTER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9 606 381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665 708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570 021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2 540 910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4 844 312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PETTER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HOLMUNG PETTERSEN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PETTER PETTERSEN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PETTER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36, Skranevegen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34 41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932 234 696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PETTER PETTERSEN AS</a:t>
            </a:r>
          </a:p>
        </p:txBody>
      </p:sp>
    </p:spTree>
  </p:cSld>
  <p:clrMapOvr>
    <a:masterClrMapping xmlns:a="http://schemas.openxmlformats.org/drawingml/2006/main"/>
  </p:clrMapOvr>
</p:sld>
</file>