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8f52ddb85d4c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9c120eb1b4763"/>
  </p:sldMasterIdLst>
  <p:sldIdLst>
    <p:sldId xmlns:r="http://schemas.openxmlformats.org/officeDocument/2006/relationships" id="256" r:id="Rd714452deade42ec"/>
    <p:sldId xmlns:r="http://schemas.openxmlformats.org/officeDocument/2006/relationships" id="257" r:id="R2615a61c4867489b"/>
    <p:sldId xmlns:r="http://schemas.openxmlformats.org/officeDocument/2006/relationships" id="258" r:id="Re7659769fc0f4cf4"/>
    <p:sldId xmlns:r="http://schemas.openxmlformats.org/officeDocument/2006/relationships" id="259" r:id="Rf793dcc312e045cc"/>
    <p:sldId xmlns:r="http://schemas.openxmlformats.org/officeDocument/2006/relationships" id="260" r:id="R6be69c2c01264876"/>
    <p:sldId xmlns:r="http://schemas.openxmlformats.org/officeDocument/2006/relationships" id="261" r:id="R46abacb029d148c6"/>
    <p:sldId xmlns:r="http://schemas.openxmlformats.org/officeDocument/2006/relationships" id="262" r:id="Ra00e288b3be940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9c120eb1b4763" /><Relationship Type="http://schemas.openxmlformats.org/officeDocument/2006/relationships/slide" Target="/ppt/slides/slide1.xml" Id="Rd714452deade42ec" /><Relationship Type="http://schemas.openxmlformats.org/officeDocument/2006/relationships/slide" Target="/ppt/slides/slide2.xml" Id="R2615a61c4867489b" /><Relationship Type="http://schemas.openxmlformats.org/officeDocument/2006/relationships/slide" Target="/ppt/slides/slide3.xml" Id="Re7659769fc0f4cf4" /><Relationship Type="http://schemas.openxmlformats.org/officeDocument/2006/relationships/slide" Target="/ppt/slides/slide4.xml" Id="Rf793dcc312e045cc" /><Relationship Type="http://schemas.openxmlformats.org/officeDocument/2006/relationships/slide" Target="/ppt/slides/slide5.xml" Id="R6be69c2c01264876" /><Relationship Type="http://schemas.openxmlformats.org/officeDocument/2006/relationships/slide" Target="/ppt/slides/slide6.xml" Id="R46abacb029d148c6" /><Relationship Type="http://schemas.openxmlformats.org/officeDocument/2006/relationships/slide" Target="/ppt/slides/slide7.xml" Id="Ra00e288b3be940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f5b51bf1a40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d373429784781" /><Relationship Type="http://schemas.openxmlformats.org/officeDocument/2006/relationships/theme" Target="/ppt/slideMasters/theme/theme1.xml" Id="Rb3f193f73bc8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7d3734297847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688ca614546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cf060042443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8a90ca0264d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563ec01b847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f15097d8b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f3115590d46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2e0f4acda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12 897 268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52 500 989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52 538 952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FLORIAN PETER KOSCHE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Youngstorget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932 235 110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