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488e34e40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3117eae1b481c"/>
  </p:sldMasterIdLst>
  <p:sldIdLst>
    <p:sldId xmlns:r="http://schemas.openxmlformats.org/officeDocument/2006/relationships" id="256" r:id="R749c5c01faf94713"/>
    <p:sldId xmlns:r="http://schemas.openxmlformats.org/officeDocument/2006/relationships" id="257" r:id="Rf4b7fe5824e54d67"/>
    <p:sldId xmlns:r="http://schemas.openxmlformats.org/officeDocument/2006/relationships" id="258" r:id="R36383f26b1fd4c64"/>
    <p:sldId xmlns:r="http://schemas.openxmlformats.org/officeDocument/2006/relationships" id="259" r:id="R5595884b0e784203"/>
    <p:sldId xmlns:r="http://schemas.openxmlformats.org/officeDocument/2006/relationships" id="260" r:id="R0cb8558a2a184e61"/>
    <p:sldId xmlns:r="http://schemas.openxmlformats.org/officeDocument/2006/relationships" id="261" r:id="Rfdc5dfa790b74f61"/>
    <p:sldId xmlns:r="http://schemas.openxmlformats.org/officeDocument/2006/relationships" id="262" r:id="Rfe312de192a3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3117eae1b481c" /><Relationship Type="http://schemas.openxmlformats.org/officeDocument/2006/relationships/slide" Target="/ppt/slides/slide1.xml" Id="R749c5c01faf94713" /><Relationship Type="http://schemas.openxmlformats.org/officeDocument/2006/relationships/slide" Target="/ppt/slides/slide2.xml" Id="Rf4b7fe5824e54d67" /><Relationship Type="http://schemas.openxmlformats.org/officeDocument/2006/relationships/slide" Target="/ppt/slides/slide3.xml" Id="R36383f26b1fd4c64" /><Relationship Type="http://schemas.openxmlformats.org/officeDocument/2006/relationships/slide" Target="/ppt/slides/slide4.xml" Id="R5595884b0e784203" /><Relationship Type="http://schemas.openxmlformats.org/officeDocument/2006/relationships/slide" Target="/ppt/slides/slide5.xml" Id="R0cb8558a2a184e61" /><Relationship Type="http://schemas.openxmlformats.org/officeDocument/2006/relationships/slide" Target="/ppt/slides/slide6.xml" Id="Rfdc5dfa790b74f61" /><Relationship Type="http://schemas.openxmlformats.org/officeDocument/2006/relationships/slide" Target="/ppt/slides/slide7.xml" Id="Rfe312de192a3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eb8c746b5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4cb6e90724fe2" /><Relationship Type="http://schemas.openxmlformats.org/officeDocument/2006/relationships/theme" Target="/ppt/slideMasters/theme/theme1.xml" Id="Rf884dd7d31ef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4cb6e9072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b125fb08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d7b0a1b35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04f9da17f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8badbb62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6de484a3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fccd5db8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2dec5a9f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28 875 889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28 991 572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LØGE AANESTAD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Trosterudstien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932 241 552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AANESTAD HOLDING AS</a:t>
            </a:r>
          </a:p>
        </p:txBody>
      </p:sp>
    </p:spTree>
  </p:cSld>
  <p:clrMapOvr>
    <a:masterClrMapping xmlns:a="http://schemas.openxmlformats.org/drawingml/2006/main"/>
  </p:clrMapOvr>
</p:sld>
</file>