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8511893a6643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9d12babc194527"/>
  </p:sldMasterIdLst>
  <p:sldIdLst>
    <p:sldId xmlns:r="http://schemas.openxmlformats.org/officeDocument/2006/relationships" id="256" r:id="Rb4468d4d1d974d11"/>
    <p:sldId xmlns:r="http://schemas.openxmlformats.org/officeDocument/2006/relationships" id="257" r:id="R4c6ee0fd52de4f62"/>
    <p:sldId xmlns:r="http://schemas.openxmlformats.org/officeDocument/2006/relationships" id="258" r:id="R019181f75f534c82"/>
    <p:sldId xmlns:r="http://schemas.openxmlformats.org/officeDocument/2006/relationships" id="259" r:id="Rbc9e5f493d264feb"/>
    <p:sldId xmlns:r="http://schemas.openxmlformats.org/officeDocument/2006/relationships" id="260" r:id="R3d413f8bc7a946aa"/>
    <p:sldId xmlns:r="http://schemas.openxmlformats.org/officeDocument/2006/relationships" id="261" r:id="R6433956cbede4a7f"/>
    <p:sldId xmlns:r="http://schemas.openxmlformats.org/officeDocument/2006/relationships" id="262" r:id="Rdaf20ba4d46942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9d12babc194527" /><Relationship Type="http://schemas.openxmlformats.org/officeDocument/2006/relationships/slide" Target="/ppt/slides/slide1.xml" Id="Rb4468d4d1d974d11" /><Relationship Type="http://schemas.openxmlformats.org/officeDocument/2006/relationships/slide" Target="/ppt/slides/slide2.xml" Id="R4c6ee0fd52de4f62" /><Relationship Type="http://schemas.openxmlformats.org/officeDocument/2006/relationships/slide" Target="/ppt/slides/slide3.xml" Id="R019181f75f534c82" /><Relationship Type="http://schemas.openxmlformats.org/officeDocument/2006/relationships/slide" Target="/ppt/slides/slide4.xml" Id="Rbc9e5f493d264feb" /><Relationship Type="http://schemas.openxmlformats.org/officeDocument/2006/relationships/slide" Target="/ppt/slides/slide5.xml" Id="R3d413f8bc7a946aa" /><Relationship Type="http://schemas.openxmlformats.org/officeDocument/2006/relationships/slide" Target="/ppt/slides/slide6.xml" Id="R6433956cbede4a7f" /><Relationship Type="http://schemas.openxmlformats.org/officeDocument/2006/relationships/slide" Target="/ppt/slides/slide7.xml" Id="Rdaf20ba4d46942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6e4ff335374c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002389dd54ac8" /><Relationship Type="http://schemas.openxmlformats.org/officeDocument/2006/relationships/theme" Target="/ppt/slideMasters/theme/theme1.xml" Id="R4c11bc13701049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d002389dd54a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8418b8aff43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540b4a8024b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bb3c7856b40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0b4e3d78b45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82c83d47f42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263508bb344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eeddbec5d4a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KAANESTAD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KAANESTAD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KAANESTAD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KAANESTAD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KAANESTAD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KAANESTAD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28 684 778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28 794 392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KAANESTAD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LØGE AANESTAD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KAANESTAD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Vestbøtunet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932 246 503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KAANESTAD AS</a:t>
            </a:r>
          </a:p>
        </p:txBody>
      </p:sp>
    </p:spTree>
  </p:cSld>
  <p:clrMapOvr>
    <a:masterClrMapping xmlns:a="http://schemas.openxmlformats.org/drawingml/2006/main"/>
  </p:clrMapOvr>
</p:sld>
</file>