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39ee31c8594f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a109bf8b404465"/>
  </p:sldMasterIdLst>
  <p:sldIdLst>
    <p:sldId xmlns:r="http://schemas.openxmlformats.org/officeDocument/2006/relationships" id="256" r:id="R9f733c1fb6cd4ccb"/>
    <p:sldId xmlns:r="http://schemas.openxmlformats.org/officeDocument/2006/relationships" id="257" r:id="R754bc5b5e0f2494b"/>
    <p:sldId xmlns:r="http://schemas.openxmlformats.org/officeDocument/2006/relationships" id="258" r:id="Ra6a0fa1fe22c48df"/>
    <p:sldId xmlns:r="http://schemas.openxmlformats.org/officeDocument/2006/relationships" id="259" r:id="R4fa1be319bb146da"/>
    <p:sldId xmlns:r="http://schemas.openxmlformats.org/officeDocument/2006/relationships" id="260" r:id="R018357a2318c4b28"/>
    <p:sldId xmlns:r="http://schemas.openxmlformats.org/officeDocument/2006/relationships" id="261" r:id="Rf201152c29554d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109bf8b404465" /><Relationship Type="http://schemas.openxmlformats.org/officeDocument/2006/relationships/slide" Target="/ppt/slides/slide1.xml" Id="R9f733c1fb6cd4ccb" /><Relationship Type="http://schemas.openxmlformats.org/officeDocument/2006/relationships/slide" Target="/ppt/slides/slide2.xml" Id="R754bc5b5e0f2494b" /><Relationship Type="http://schemas.openxmlformats.org/officeDocument/2006/relationships/slide" Target="/ppt/slides/slide3.xml" Id="Ra6a0fa1fe22c48df" /><Relationship Type="http://schemas.openxmlformats.org/officeDocument/2006/relationships/slide" Target="/ppt/slides/slide4.xml" Id="R4fa1be319bb146da" /><Relationship Type="http://schemas.openxmlformats.org/officeDocument/2006/relationships/slide" Target="/ppt/slides/slide5.xml" Id="R018357a2318c4b28" /><Relationship Type="http://schemas.openxmlformats.org/officeDocument/2006/relationships/slide" Target="/ppt/slides/slide6.xml" Id="Rf201152c29554d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f4d5f5ae9c40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edf5e2db040bc" /><Relationship Type="http://schemas.openxmlformats.org/officeDocument/2006/relationships/theme" Target="/ppt/slideMasters/theme/theme1.xml" Id="Ra1ab6f109c904f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aedf5e2db040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7266f8eab46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34d1d628747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8d86d69c240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607f20ffc4c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e28d796a641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b69683b4e4d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FOSSETASSEN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FOSSETASSEN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FOSSETASSEN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FOSSETASSEN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FOSSETASSEN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FOSSETASSEN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313 831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31 674 919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31 776 163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FOSSETASSEN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932 250 802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FOSSETASSEN AS</a:t>
            </a:r>
          </a:p>
        </p:txBody>
      </p:sp>
    </p:spTree>
  </p:cSld>
  <p:clrMapOvr>
    <a:masterClrMapping xmlns:a="http://schemas.openxmlformats.org/drawingml/2006/main"/>
  </p:clrMapOvr>
</p:sld>
</file>