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1625efef524d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328dd0cb5e4d21"/>
  </p:sldMasterIdLst>
  <p:sldIdLst>
    <p:sldId xmlns:r="http://schemas.openxmlformats.org/officeDocument/2006/relationships" id="256" r:id="R2fd9ce9b018d47eb"/>
    <p:sldId xmlns:r="http://schemas.openxmlformats.org/officeDocument/2006/relationships" id="257" r:id="R73efa59d9814453c"/>
    <p:sldId xmlns:r="http://schemas.openxmlformats.org/officeDocument/2006/relationships" id="258" r:id="R0a6837745663484c"/>
    <p:sldId xmlns:r="http://schemas.openxmlformats.org/officeDocument/2006/relationships" id="259" r:id="R0443f50e3aa244d6"/>
    <p:sldId xmlns:r="http://schemas.openxmlformats.org/officeDocument/2006/relationships" id="260" r:id="R244f5b659dc64960"/>
    <p:sldId xmlns:r="http://schemas.openxmlformats.org/officeDocument/2006/relationships" id="261" r:id="R8caabcdf91fc4a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28dd0cb5e4d21" /><Relationship Type="http://schemas.openxmlformats.org/officeDocument/2006/relationships/slide" Target="/ppt/slides/slide1.xml" Id="R2fd9ce9b018d47eb" /><Relationship Type="http://schemas.openxmlformats.org/officeDocument/2006/relationships/slide" Target="/ppt/slides/slide2.xml" Id="R73efa59d9814453c" /><Relationship Type="http://schemas.openxmlformats.org/officeDocument/2006/relationships/slide" Target="/ppt/slides/slide3.xml" Id="R0a6837745663484c" /><Relationship Type="http://schemas.openxmlformats.org/officeDocument/2006/relationships/slide" Target="/ppt/slides/slide4.xml" Id="R0443f50e3aa244d6" /><Relationship Type="http://schemas.openxmlformats.org/officeDocument/2006/relationships/slide" Target="/ppt/slides/slide5.xml" Id="R244f5b659dc64960" /><Relationship Type="http://schemas.openxmlformats.org/officeDocument/2006/relationships/slide" Target="/ppt/slides/slide6.xml" Id="R8caabcdf91fc4a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56323547a42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a349a6ab74a63" /><Relationship Type="http://schemas.openxmlformats.org/officeDocument/2006/relationships/theme" Target="/ppt/slideMasters/theme/theme1.xml" Id="Rb4575db1b32f41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3a349a6ab7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de898e0704f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fe5d871484c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4416b34b24b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abbae25a745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7564b16e6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221eeabf648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RIMTUSSA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RIMTUSSA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RIMTUSSA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RIMTUSSA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RIMTUSSA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RIMTUSSA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31 674 744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31 774 744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RIMTUSSA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932 250 837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RIMTUSSA AS</a:t>
            </a:r>
          </a:p>
        </p:txBody>
      </p:sp>
    </p:spTree>
  </p:cSld>
  <p:clrMapOvr>
    <a:masterClrMapping xmlns:a="http://schemas.openxmlformats.org/drawingml/2006/main"/>
  </p:clrMapOvr>
</p:sld>
</file>