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d9062990f646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e35f19e8194ae0"/>
  </p:sldMasterIdLst>
  <p:sldIdLst>
    <p:sldId xmlns:r="http://schemas.openxmlformats.org/officeDocument/2006/relationships" id="256" r:id="Rbe8124067ba8412a"/>
    <p:sldId xmlns:r="http://schemas.openxmlformats.org/officeDocument/2006/relationships" id="257" r:id="R2e952bbf883748dc"/>
    <p:sldId xmlns:r="http://schemas.openxmlformats.org/officeDocument/2006/relationships" id="258" r:id="Rf77654c3056445ae"/>
    <p:sldId xmlns:r="http://schemas.openxmlformats.org/officeDocument/2006/relationships" id="259" r:id="R6afcf9d795ce4b7f"/>
    <p:sldId xmlns:r="http://schemas.openxmlformats.org/officeDocument/2006/relationships" id="260" r:id="R776754dc7c8f442f"/>
    <p:sldId xmlns:r="http://schemas.openxmlformats.org/officeDocument/2006/relationships" id="261" r:id="R76a49a236c1442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e35f19e8194ae0" /><Relationship Type="http://schemas.openxmlformats.org/officeDocument/2006/relationships/slide" Target="/ppt/slides/slide1.xml" Id="Rbe8124067ba8412a" /><Relationship Type="http://schemas.openxmlformats.org/officeDocument/2006/relationships/slide" Target="/ppt/slides/slide2.xml" Id="R2e952bbf883748dc" /><Relationship Type="http://schemas.openxmlformats.org/officeDocument/2006/relationships/slide" Target="/ppt/slides/slide3.xml" Id="Rf77654c3056445ae" /><Relationship Type="http://schemas.openxmlformats.org/officeDocument/2006/relationships/slide" Target="/ppt/slides/slide4.xml" Id="R6afcf9d795ce4b7f" /><Relationship Type="http://schemas.openxmlformats.org/officeDocument/2006/relationships/slide" Target="/ppt/slides/slide5.xml" Id="R776754dc7c8f442f" /><Relationship Type="http://schemas.openxmlformats.org/officeDocument/2006/relationships/slide" Target="/ppt/slides/slide6.xml" Id="R76a49a236c1442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b0081dc0804e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cfb0d4e7446a7" /><Relationship Type="http://schemas.openxmlformats.org/officeDocument/2006/relationships/theme" Target="/ppt/slideMasters/theme/theme1.xml" Id="R80040a31edcf40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9cfb0d4e7446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63c6899f542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4f55d9bce41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975f2100c41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77bf2e6e04a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87c670ddf4c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6db9c8a364f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MASKINENTREPRENØR JOSTEIN SUNDE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MASKINENTREPRENØR JOSTEIN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MASKINENTREPRENØR JOSTEIN SUNDE AS ble etablert [år] og holder til i Skei I Jølster.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MASKINENTREPRENØR JOSTEIN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MASKINENTREPRENØR JOSTEIN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MASKINENTREPRENØR JOSTEIN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35 301 211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−3 285 033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−2 608 958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13 367 144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26 190 106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MASKINENTREPRENØR JOSTEIN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Vikavegen 102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6843 Skei I Jølster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932 251 442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MASKINENTREPRENØR JOSTEIN SUNDE AS</a:t>
            </a:r>
          </a:p>
        </p:txBody>
      </p:sp>
    </p:spTree>
  </p:cSld>
  <p:clrMapOvr>
    <a:masterClrMapping xmlns:a="http://schemas.openxmlformats.org/drawingml/2006/main"/>
  </p:clrMapOvr>
</p:sld>
</file>