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c6a0e0db0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b119833d6426f"/>
  </p:sldMasterIdLst>
  <p:sldIdLst>
    <p:sldId xmlns:r="http://schemas.openxmlformats.org/officeDocument/2006/relationships" id="256" r:id="R8fff34168c424699"/>
    <p:sldId xmlns:r="http://schemas.openxmlformats.org/officeDocument/2006/relationships" id="257" r:id="Rcd53725a21014f32"/>
    <p:sldId xmlns:r="http://schemas.openxmlformats.org/officeDocument/2006/relationships" id="258" r:id="Rdd736ce0feff41af"/>
    <p:sldId xmlns:r="http://schemas.openxmlformats.org/officeDocument/2006/relationships" id="259" r:id="Rb6f8d25d8cc344d5"/>
    <p:sldId xmlns:r="http://schemas.openxmlformats.org/officeDocument/2006/relationships" id="260" r:id="Rec02511cb0184965"/>
    <p:sldId xmlns:r="http://schemas.openxmlformats.org/officeDocument/2006/relationships" id="261" r:id="Re27bc25a004e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b119833d6426f" /><Relationship Type="http://schemas.openxmlformats.org/officeDocument/2006/relationships/slide" Target="/ppt/slides/slide1.xml" Id="R8fff34168c424699" /><Relationship Type="http://schemas.openxmlformats.org/officeDocument/2006/relationships/slide" Target="/ppt/slides/slide2.xml" Id="Rcd53725a21014f32" /><Relationship Type="http://schemas.openxmlformats.org/officeDocument/2006/relationships/slide" Target="/ppt/slides/slide3.xml" Id="Rdd736ce0feff41af" /><Relationship Type="http://schemas.openxmlformats.org/officeDocument/2006/relationships/slide" Target="/ppt/slides/slide4.xml" Id="Rb6f8d25d8cc344d5" /><Relationship Type="http://schemas.openxmlformats.org/officeDocument/2006/relationships/slide" Target="/ppt/slides/slide5.xml" Id="Rec02511cb0184965" /><Relationship Type="http://schemas.openxmlformats.org/officeDocument/2006/relationships/slide" Target="/ppt/slides/slide6.xml" Id="Re27bc25a004e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ad8657639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5ffbc732463d" /><Relationship Type="http://schemas.openxmlformats.org/officeDocument/2006/relationships/theme" Target="/ppt/slideMasters/theme/theme1.xml" Id="R8d8f97a7e394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25ffbc732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095571a93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0bb4ca25c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b737d0de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01aafe209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61fc7b60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2e8a3247a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JAFS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JAFS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31 676 832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31 778 076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